
<file path=[Content_Types].xml><?xml version="1.0" encoding="utf-8"?>
<Types xmlns="http://schemas.openxmlformats.org/package/2006/content-types">
  <Default ContentType="application/x-fontdata" Extension="fntdata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 showSpecialPlsOnTitleSld="0">
  <p:sldMasterIdLst>
    <p:sldMasterId id="214748365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y="5143500" cx="9144000"/>
  <p:notesSz cx="6858000" cy="9144000"/>
  <p:embeddedFontLst>
    <p:embeddedFont>
      <p:font typeface="Raleway SemiBold"/>
      <p:regular r:id="rId29"/>
      <p:bold r:id="rId30"/>
      <p:italic r:id="rId31"/>
      <p:boldItalic r:id="rId32"/>
    </p:embeddedFont>
    <p:embeddedFont>
      <p:font typeface="Raleway"/>
      <p:regular r:id="rId33"/>
      <p:bold r:id="rId34"/>
      <p:italic r:id="rId35"/>
      <p:boldItalic r:id="rId36"/>
    </p:embeddedFont>
    <p:embeddedFont>
      <p:font typeface="Barlow Light"/>
      <p:regular r:id="rId37"/>
      <p:bold r:id="rId38"/>
      <p:italic r:id="rId39"/>
      <p:boldItalic r:id="rId40"/>
    </p:embeddedFont>
    <p:embeddedFont>
      <p:font typeface="Barlow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BarlowLight-boldItalic.fntdata"/><Relationship Id="rId20" Type="http://schemas.openxmlformats.org/officeDocument/2006/relationships/slide" Target="slides/slide16.xml"/><Relationship Id="rId42" Type="http://schemas.openxmlformats.org/officeDocument/2006/relationships/font" Target="fonts/Barlow-bold.fntdata"/><Relationship Id="rId41" Type="http://schemas.openxmlformats.org/officeDocument/2006/relationships/font" Target="fonts/Barlow-regular.fntdata"/><Relationship Id="rId22" Type="http://schemas.openxmlformats.org/officeDocument/2006/relationships/slide" Target="slides/slide18.xml"/><Relationship Id="rId44" Type="http://schemas.openxmlformats.org/officeDocument/2006/relationships/font" Target="fonts/Barlow-boldItalic.fntdata"/><Relationship Id="rId21" Type="http://schemas.openxmlformats.org/officeDocument/2006/relationships/slide" Target="slides/slide17.xml"/><Relationship Id="rId43" Type="http://schemas.openxmlformats.org/officeDocument/2006/relationships/font" Target="fonts/Barlow-italic.fntdata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RalewaySemiBold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RalewaySemiBold-italic.fntdata"/><Relationship Id="rId30" Type="http://schemas.openxmlformats.org/officeDocument/2006/relationships/font" Target="fonts/RalewaySemiBold-bold.fntdata"/><Relationship Id="rId11" Type="http://schemas.openxmlformats.org/officeDocument/2006/relationships/slide" Target="slides/slide7.xml"/><Relationship Id="rId33" Type="http://schemas.openxmlformats.org/officeDocument/2006/relationships/font" Target="fonts/Raleway-regular.fntdata"/><Relationship Id="rId10" Type="http://schemas.openxmlformats.org/officeDocument/2006/relationships/slide" Target="slides/slide6.xml"/><Relationship Id="rId32" Type="http://schemas.openxmlformats.org/officeDocument/2006/relationships/font" Target="fonts/RalewaySemiBold-boldItalic.fntdata"/><Relationship Id="rId13" Type="http://schemas.openxmlformats.org/officeDocument/2006/relationships/slide" Target="slides/slide9.xml"/><Relationship Id="rId35" Type="http://schemas.openxmlformats.org/officeDocument/2006/relationships/font" Target="fonts/Raleway-italic.fntdata"/><Relationship Id="rId12" Type="http://schemas.openxmlformats.org/officeDocument/2006/relationships/slide" Target="slides/slide8.xml"/><Relationship Id="rId34" Type="http://schemas.openxmlformats.org/officeDocument/2006/relationships/font" Target="fonts/Raleway-bold.fntdata"/><Relationship Id="rId15" Type="http://schemas.openxmlformats.org/officeDocument/2006/relationships/slide" Target="slides/slide11.xml"/><Relationship Id="rId37" Type="http://schemas.openxmlformats.org/officeDocument/2006/relationships/font" Target="fonts/BarlowLight-regular.fntdata"/><Relationship Id="rId14" Type="http://schemas.openxmlformats.org/officeDocument/2006/relationships/slide" Target="slides/slide10.xml"/><Relationship Id="rId36" Type="http://schemas.openxmlformats.org/officeDocument/2006/relationships/font" Target="fonts/Raleway-boldItalic.fntdata"/><Relationship Id="rId17" Type="http://schemas.openxmlformats.org/officeDocument/2006/relationships/slide" Target="slides/slide13.xml"/><Relationship Id="rId39" Type="http://schemas.openxmlformats.org/officeDocument/2006/relationships/font" Target="fonts/BarlowLight-italic.fntdata"/><Relationship Id="rId16" Type="http://schemas.openxmlformats.org/officeDocument/2006/relationships/slide" Target="slides/slide12.xml"/><Relationship Id="rId38" Type="http://schemas.openxmlformats.org/officeDocument/2006/relationships/font" Target="fonts/BarlowLight-bold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5f391192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7bf51bd780_0_18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7bf51bd780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763895164a_0_7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763895164a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763895164a_0_6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763895164a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763895164a_0_11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763895164a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g763895164a_0_10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8" name="Google Shape;1058;g763895164a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5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g763895164a_0_12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7" name="Google Shape;1067;g763895164a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763895164a_0_13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6" name="Google Shape;1076;g763895164a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5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763895164a_0_15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7" name="Google Shape;1087;g763895164a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4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g763895164a_0_16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6" name="Google Shape;1096;g763895164a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3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763895164a_0_18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5" name="Google Shape;1105;g763895164a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606f1c2d_3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606f1c2d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2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763895164a_0_19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4" name="Google Shape;1114;g763895164a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3" name="Google Shape;112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8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g763895164a_0_24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0" name="Google Shape;1270;g763895164a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4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g35ed75ccf_013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6" name="Google Shape;1386;g35ed75ccf_0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g763895164a_0_5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3" name="Google Shape;1393;g763895164a_0_5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7bf51bd780_0_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7bf51bd780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763895164a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763895164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7bf51bd780_0_4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7bf51bd780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7bf51bd780_0_8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7bf51bd780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7bf51bd780_0_13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7bf51bd780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7bf51bd780_0_18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7bf51bd780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763895164a_0_3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763895164a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1076325" y="1863600"/>
            <a:ext cx="4962600" cy="1416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 rot="5400000">
            <a:off x="-303375" y="2166905"/>
            <a:ext cx="1416300" cy="8097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dark">
  <p:cSld name="BLANK_1">
    <p:bg>
      <p:bgPr>
        <a:gradFill>
          <a:gsLst>
            <a:gs pos="0">
              <a:schemeClr val="accent1"/>
            </a:gs>
            <a:gs pos="50000">
              <a:schemeClr val="accent1"/>
            </a:gs>
            <a:gs pos="100000">
              <a:schemeClr val="accent2"/>
            </a:gs>
          </a:gsLst>
          <a:lin ang="16200038" scaled="0"/>
        </a:gra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 flipH="1">
            <a:off x="8686800" y="4674850"/>
            <a:ext cx="468600" cy="468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1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buNone/>
              <a:defRPr>
                <a:solidFill>
                  <a:schemeClr val="accent2"/>
                </a:solidFill>
              </a:defRPr>
            </a:lvl1pPr>
            <a:lvl2pPr lvl="1" rtl="0">
              <a:buNone/>
              <a:defRPr>
                <a:solidFill>
                  <a:schemeClr val="accent2"/>
                </a:solidFill>
              </a:defRPr>
            </a:lvl2pPr>
            <a:lvl3pPr lvl="2" rtl="0">
              <a:buNone/>
              <a:defRPr>
                <a:solidFill>
                  <a:schemeClr val="accent2"/>
                </a:solidFill>
              </a:defRPr>
            </a:lvl3pPr>
            <a:lvl4pPr lvl="3" rtl="0">
              <a:buNone/>
              <a:defRPr>
                <a:solidFill>
                  <a:schemeClr val="accent2"/>
                </a:solidFill>
              </a:defRPr>
            </a:lvl4pPr>
            <a:lvl5pPr lvl="4" rtl="0">
              <a:buNone/>
              <a:defRPr>
                <a:solidFill>
                  <a:schemeClr val="accent2"/>
                </a:solidFill>
              </a:defRPr>
            </a:lvl5pPr>
            <a:lvl6pPr lvl="5" rtl="0">
              <a:buNone/>
              <a:defRPr>
                <a:solidFill>
                  <a:schemeClr val="accent2"/>
                </a:solidFill>
              </a:defRPr>
            </a:lvl6pPr>
            <a:lvl7pPr lvl="6" rtl="0">
              <a:buNone/>
              <a:defRPr>
                <a:solidFill>
                  <a:schemeClr val="accent2"/>
                </a:solidFill>
              </a:defRPr>
            </a:lvl7pPr>
            <a:lvl8pPr lvl="7" rtl="0">
              <a:buNone/>
              <a:defRPr>
                <a:solidFill>
                  <a:schemeClr val="accent2"/>
                </a:solidFill>
              </a:defRPr>
            </a:lvl8pPr>
            <a:lvl9pPr lvl="8" rtl="0">
              <a:buNone/>
              <a:defRPr>
                <a:solidFill>
                  <a:schemeClr val="accen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ubtitle">
  <p:cSld name="TITLE_1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/>
          <p:nvPr>
            <p:ph type="ctrTitle"/>
          </p:nvPr>
        </p:nvSpPr>
        <p:spPr>
          <a:xfrm>
            <a:off x="1085850" y="2031025"/>
            <a:ext cx="4676700" cy="11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4" name="Google Shape;14;p3"/>
          <p:cNvSpPr txBox="1"/>
          <p:nvPr>
            <p:ph idx="1" type="subTitle"/>
          </p:nvPr>
        </p:nvSpPr>
        <p:spPr>
          <a:xfrm>
            <a:off x="1085850" y="3287726"/>
            <a:ext cx="4676700" cy="38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" name="Google Shape;15;p3"/>
          <p:cNvSpPr/>
          <p:nvPr/>
        </p:nvSpPr>
        <p:spPr>
          <a:xfrm rot="5400000">
            <a:off x="-303375" y="2166905"/>
            <a:ext cx="1416300" cy="8097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TITLE_1_1">
    <p:bg>
      <p:bgPr>
        <a:gradFill>
          <a:gsLst>
            <a:gs pos="0">
              <a:schemeClr val="accent1"/>
            </a:gs>
            <a:gs pos="50000">
              <a:schemeClr val="accent1"/>
            </a:gs>
            <a:gs pos="100000">
              <a:schemeClr val="accent2"/>
            </a:gs>
          </a:gsLst>
          <a:lin ang="16200038" scaled="0"/>
        </a:gra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 flipH="1">
            <a:off x="8686800" y="4674850"/>
            <a:ext cx="468600" cy="468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4"/>
          <p:cNvSpPr/>
          <p:nvPr/>
        </p:nvSpPr>
        <p:spPr>
          <a:xfrm rot="5400000">
            <a:off x="-303375" y="927405"/>
            <a:ext cx="1416300" cy="809700"/>
          </a:xfrm>
          <a:prstGeom prst="triangle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1039050" y="1028325"/>
            <a:ext cx="4742700" cy="357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▸"/>
              <a:defRPr sz="3200">
                <a:solidFill>
                  <a:schemeClr val="lt1"/>
                </a:solidFill>
              </a:defRPr>
            </a:lvl1pPr>
            <a:lvl2pPr indent="-431800" lvl="1" marL="9144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▹"/>
              <a:defRPr sz="3200">
                <a:solidFill>
                  <a:schemeClr val="lt1"/>
                </a:solidFill>
              </a:defRPr>
            </a:lvl2pPr>
            <a:lvl3pPr indent="-431800" lvl="2" marL="13716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▹"/>
              <a:defRPr sz="3200">
                <a:solidFill>
                  <a:schemeClr val="lt1"/>
                </a:solidFill>
              </a:defRPr>
            </a:lvl3pPr>
            <a:lvl4pPr indent="-431800" lvl="3" marL="18288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▹"/>
              <a:defRPr sz="3200">
                <a:solidFill>
                  <a:schemeClr val="lt1"/>
                </a:solidFill>
              </a:defRPr>
            </a:lvl4pPr>
            <a:lvl5pPr indent="-431800" lvl="4" marL="22860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▹"/>
              <a:defRPr sz="3200">
                <a:solidFill>
                  <a:schemeClr val="lt1"/>
                </a:solidFill>
              </a:defRPr>
            </a:lvl5pPr>
            <a:lvl6pPr indent="-431800" lvl="5" marL="27432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▹"/>
              <a:defRPr sz="3200">
                <a:solidFill>
                  <a:schemeClr val="lt1"/>
                </a:solidFill>
              </a:defRPr>
            </a:lvl6pPr>
            <a:lvl7pPr indent="-431800" lvl="6" marL="32004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▹"/>
              <a:defRPr sz="3200">
                <a:solidFill>
                  <a:schemeClr val="lt1"/>
                </a:solidFill>
              </a:defRPr>
            </a:lvl7pPr>
            <a:lvl8pPr indent="-431800" lvl="7" marL="36576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▹"/>
              <a:defRPr sz="3200">
                <a:solidFill>
                  <a:schemeClr val="lt1"/>
                </a:solidFill>
              </a:defRPr>
            </a:lvl8pPr>
            <a:lvl9pPr indent="-431800" lvl="8" marL="411480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▹"/>
              <a:defRPr sz="3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4"/>
          <p:cNvSpPr txBox="1"/>
          <p:nvPr/>
        </p:nvSpPr>
        <p:spPr>
          <a:xfrm>
            <a:off x="19050" y="933775"/>
            <a:ext cx="5310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6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rPr>
              <a:t>“</a:t>
            </a:r>
            <a:endParaRPr b="1" sz="8600">
              <a:solidFill>
                <a:schemeClr val="accen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accent2"/>
                </a:solidFill>
              </a:defRPr>
            </a:lvl1pPr>
            <a:lvl2pPr lvl="1">
              <a:buNone/>
              <a:defRPr>
                <a:solidFill>
                  <a:schemeClr val="accent2"/>
                </a:solidFill>
              </a:defRPr>
            </a:lvl2pPr>
            <a:lvl3pPr lvl="2">
              <a:buNone/>
              <a:defRPr>
                <a:solidFill>
                  <a:schemeClr val="accent2"/>
                </a:solidFill>
              </a:defRPr>
            </a:lvl3pPr>
            <a:lvl4pPr lvl="3">
              <a:buNone/>
              <a:defRPr>
                <a:solidFill>
                  <a:schemeClr val="accent2"/>
                </a:solidFill>
              </a:defRPr>
            </a:lvl4pPr>
            <a:lvl5pPr lvl="4">
              <a:buNone/>
              <a:defRPr>
                <a:solidFill>
                  <a:schemeClr val="accent2"/>
                </a:solidFill>
              </a:defRPr>
            </a:lvl5pPr>
            <a:lvl6pPr lvl="5">
              <a:buNone/>
              <a:defRPr>
                <a:solidFill>
                  <a:schemeClr val="accent2"/>
                </a:solidFill>
              </a:defRPr>
            </a:lvl6pPr>
            <a:lvl7pPr lvl="6">
              <a:buNone/>
              <a:defRPr>
                <a:solidFill>
                  <a:schemeClr val="accent2"/>
                </a:solidFill>
              </a:defRPr>
            </a:lvl7pPr>
            <a:lvl8pPr lvl="7">
              <a:buNone/>
              <a:defRPr>
                <a:solidFill>
                  <a:schemeClr val="accent2"/>
                </a:solidFill>
              </a:defRPr>
            </a:lvl8pPr>
            <a:lvl9pPr lvl="8">
              <a:buNone/>
              <a:defRPr>
                <a:solidFill>
                  <a:schemeClr val="accen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1 column" type="tx">
  <p:cSld name="TITLE_AND_BOD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 flipH="1">
            <a:off x="8686800" y="4674850"/>
            <a:ext cx="468600" cy="468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5"/>
          <p:cNvSpPr/>
          <p:nvPr/>
        </p:nvSpPr>
        <p:spPr>
          <a:xfrm rot="5400000">
            <a:off x="-100350" y="724485"/>
            <a:ext cx="468600" cy="2679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5"/>
          <p:cNvSpPr txBox="1"/>
          <p:nvPr>
            <p:ph type="title"/>
          </p:nvPr>
        </p:nvSpPr>
        <p:spPr>
          <a:xfrm>
            <a:off x="457200" y="605600"/>
            <a:ext cx="5640900" cy="108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457200" y="1995750"/>
            <a:ext cx="5640900" cy="264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SzPts val="1800"/>
              <a:buChar char="▸"/>
              <a:defRPr/>
            </a:lvl1pPr>
            <a:lvl2pPr indent="-342900" lvl="1" marL="914400">
              <a:spcBef>
                <a:spcPts val="600"/>
              </a:spcBef>
              <a:spcAft>
                <a:spcPts val="0"/>
              </a:spcAft>
              <a:buSzPts val="1800"/>
              <a:buChar char="▹"/>
              <a:defRPr/>
            </a:lvl2pPr>
            <a:lvl3pPr indent="-342900" lvl="2" marL="1371600">
              <a:spcBef>
                <a:spcPts val="600"/>
              </a:spcBef>
              <a:spcAft>
                <a:spcPts val="0"/>
              </a:spcAft>
              <a:buSzPts val="1800"/>
              <a:buChar char="▹"/>
              <a:defRPr/>
            </a:lvl3pPr>
            <a:lvl4pPr indent="-355600" lvl="3" marL="1828800">
              <a:spcBef>
                <a:spcPts val="600"/>
              </a:spcBef>
              <a:spcAft>
                <a:spcPts val="0"/>
              </a:spcAft>
              <a:buSzPts val="2000"/>
              <a:buChar char="▹"/>
              <a:defRPr/>
            </a:lvl4pPr>
            <a:lvl5pPr indent="-355600" lvl="4" marL="2286000">
              <a:spcBef>
                <a:spcPts val="600"/>
              </a:spcBef>
              <a:spcAft>
                <a:spcPts val="0"/>
              </a:spcAft>
              <a:buSzPts val="2000"/>
              <a:buChar char="▹"/>
              <a:defRPr/>
            </a:lvl5pPr>
            <a:lvl6pPr indent="-355600" lvl="5" marL="2743200">
              <a:spcBef>
                <a:spcPts val="600"/>
              </a:spcBef>
              <a:spcAft>
                <a:spcPts val="0"/>
              </a:spcAft>
              <a:buSzPts val="2000"/>
              <a:buChar char="▹"/>
              <a:defRPr/>
            </a:lvl6pPr>
            <a:lvl7pPr indent="-355600" lvl="6" marL="3200400">
              <a:spcBef>
                <a:spcPts val="600"/>
              </a:spcBef>
              <a:spcAft>
                <a:spcPts val="0"/>
              </a:spcAft>
              <a:buSzPts val="2000"/>
              <a:buChar char="▹"/>
              <a:defRPr/>
            </a:lvl7pPr>
            <a:lvl8pPr indent="-355600" lvl="7" marL="3657600">
              <a:spcBef>
                <a:spcPts val="600"/>
              </a:spcBef>
              <a:spcAft>
                <a:spcPts val="0"/>
              </a:spcAft>
              <a:buSzPts val="2000"/>
              <a:buChar char="▹"/>
              <a:defRPr/>
            </a:lvl8pPr>
            <a:lvl9pPr indent="-355600" lvl="8" marL="4114800">
              <a:spcBef>
                <a:spcPts val="600"/>
              </a:spcBef>
              <a:spcAft>
                <a:spcPts val="0"/>
              </a:spcAft>
              <a:buSzPts val="2000"/>
              <a:buChar char="▹"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2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 flipH="1">
            <a:off x="8686800" y="4674850"/>
            <a:ext cx="468600" cy="468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6"/>
          <p:cNvSpPr/>
          <p:nvPr/>
        </p:nvSpPr>
        <p:spPr>
          <a:xfrm rot="5400000">
            <a:off x="-100350" y="724485"/>
            <a:ext cx="468600" cy="2679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6"/>
          <p:cNvSpPr txBox="1"/>
          <p:nvPr>
            <p:ph type="title"/>
          </p:nvPr>
        </p:nvSpPr>
        <p:spPr>
          <a:xfrm>
            <a:off x="457200" y="605600"/>
            <a:ext cx="5640900" cy="108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" type="body"/>
          </p:nvPr>
        </p:nvSpPr>
        <p:spPr>
          <a:xfrm>
            <a:off x="457200" y="1995750"/>
            <a:ext cx="2682600" cy="267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indent="-342900" lvl="1" marL="9144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2pPr>
            <a:lvl3pPr indent="-342900" lvl="2" marL="13716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3pPr>
            <a:lvl4pPr indent="-342900" lvl="3" marL="18288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4pPr>
            <a:lvl5pPr indent="-342900" lvl="4" marL="22860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5pPr>
            <a:lvl6pPr indent="-342900" lvl="5" marL="27432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6pPr>
            <a:lvl7pPr indent="-342900" lvl="6" marL="32004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7pPr>
            <a:lvl8pPr indent="-342900" lvl="7" marL="36576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8pPr>
            <a:lvl9pPr indent="-342900" lvl="8" marL="41148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9pPr>
          </a:lstStyle>
          <a:p/>
        </p:txBody>
      </p:sp>
      <p:sp>
        <p:nvSpPr>
          <p:cNvPr id="33" name="Google Shape;33;p6"/>
          <p:cNvSpPr txBox="1"/>
          <p:nvPr>
            <p:ph idx="2" type="body"/>
          </p:nvPr>
        </p:nvSpPr>
        <p:spPr>
          <a:xfrm>
            <a:off x="3415578" y="1995750"/>
            <a:ext cx="2682600" cy="267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indent="-342900" lvl="1" marL="9144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2pPr>
            <a:lvl3pPr indent="-342900" lvl="2" marL="13716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3pPr>
            <a:lvl4pPr indent="-342900" lvl="3" marL="18288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4pPr>
            <a:lvl5pPr indent="-342900" lvl="4" marL="22860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5pPr>
            <a:lvl6pPr indent="-342900" lvl="5" marL="27432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6pPr>
            <a:lvl7pPr indent="-342900" lvl="6" marL="32004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7pPr>
            <a:lvl8pPr indent="-342900" lvl="7" marL="36576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8pPr>
            <a:lvl9pPr indent="-342900" lvl="8" marL="41148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9pPr>
          </a:lstStyle>
          <a:p/>
        </p:txBody>
      </p:sp>
      <p:sp>
        <p:nvSpPr>
          <p:cNvPr id="34" name="Google Shape;34;p6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3 columns">
  <p:cSld name="TITLE_AND_TWO_COLUMNS_1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/>
          <p:nvPr/>
        </p:nvSpPr>
        <p:spPr>
          <a:xfrm flipH="1">
            <a:off x="8686800" y="4674850"/>
            <a:ext cx="468600" cy="468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7"/>
          <p:cNvSpPr/>
          <p:nvPr/>
        </p:nvSpPr>
        <p:spPr>
          <a:xfrm rot="5400000">
            <a:off x="-100350" y="724485"/>
            <a:ext cx="468600" cy="2679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 txBox="1"/>
          <p:nvPr>
            <p:ph type="title"/>
          </p:nvPr>
        </p:nvSpPr>
        <p:spPr>
          <a:xfrm>
            <a:off x="457200" y="605600"/>
            <a:ext cx="5640900" cy="108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457200" y="1995750"/>
            <a:ext cx="2563500" cy="267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▸"/>
              <a:defRPr sz="1600"/>
            </a:lvl1pPr>
            <a:lvl2pPr indent="-330200" lvl="1" marL="9144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2pPr>
            <a:lvl3pPr indent="-330200" lvl="2" marL="13716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3pPr>
            <a:lvl4pPr indent="-330200" lvl="3" marL="18288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4pPr>
            <a:lvl5pPr indent="-330200" lvl="4" marL="22860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5pPr>
            <a:lvl6pPr indent="-330200" lvl="5" marL="2743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6pPr>
            <a:lvl7pPr indent="-330200" lvl="6" marL="32004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7pPr>
            <a:lvl8pPr indent="-330200" lvl="7" marL="36576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8pPr>
            <a:lvl9pPr indent="-330200" lvl="8" marL="41148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9pPr>
          </a:lstStyle>
          <a:p/>
        </p:txBody>
      </p:sp>
      <p:sp>
        <p:nvSpPr>
          <p:cNvPr id="40" name="Google Shape;40;p7"/>
          <p:cNvSpPr txBox="1"/>
          <p:nvPr>
            <p:ph idx="2" type="body"/>
          </p:nvPr>
        </p:nvSpPr>
        <p:spPr>
          <a:xfrm>
            <a:off x="3290250" y="1995750"/>
            <a:ext cx="2563500" cy="267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▸"/>
              <a:defRPr sz="1600"/>
            </a:lvl1pPr>
            <a:lvl2pPr indent="-330200" lvl="1" marL="9144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2pPr>
            <a:lvl3pPr indent="-330200" lvl="2" marL="13716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3pPr>
            <a:lvl4pPr indent="-330200" lvl="3" marL="18288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4pPr>
            <a:lvl5pPr indent="-330200" lvl="4" marL="22860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5pPr>
            <a:lvl6pPr indent="-330200" lvl="5" marL="2743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6pPr>
            <a:lvl7pPr indent="-330200" lvl="6" marL="32004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7pPr>
            <a:lvl8pPr indent="-330200" lvl="7" marL="36576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8pPr>
            <a:lvl9pPr indent="-330200" lvl="8" marL="41148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9pPr>
          </a:lstStyle>
          <a:p/>
        </p:txBody>
      </p:sp>
      <p:sp>
        <p:nvSpPr>
          <p:cNvPr id="41" name="Google Shape;41;p7"/>
          <p:cNvSpPr txBox="1"/>
          <p:nvPr>
            <p:ph idx="3" type="body"/>
          </p:nvPr>
        </p:nvSpPr>
        <p:spPr>
          <a:xfrm>
            <a:off x="6123300" y="1995750"/>
            <a:ext cx="2563500" cy="267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▸"/>
              <a:defRPr sz="1600"/>
            </a:lvl1pPr>
            <a:lvl2pPr indent="-330200" lvl="1" marL="9144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2pPr>
            <a:lvl3pPr indent="-330200" lvl="2" marL="13716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3pPr>
            <a:lvl4pPr indent="-330200" lvl="3" marL="18288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4pPr>
            <a:lvl5pPr indent="-330200" lvl="4" marL="22860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5pPr>
            <a:lvl6pPr indent="-330200" lvl="5" marL="2743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6pPr>
            <a:lvl7pPr indent="-330200" lvl="6" marL="32004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7pPr>
            <a:lvl8pPr indent="-330200" lvl="7" marL="36576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8pPr>
            <a:lvl9pPr indent="-330200" lvl="8" marL="41148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9pPr>
          </a:lstStyle>
          <a:p/>
        </p:txBody>
      </p:sp>
      <p:sp>
        <p:nvSpPr>
          <p:cNvPr id="42" name="Google Shape;42;p7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/>
          <p:nvPr/>
        </p:nvSpPr>
        <p:spPr>
          <a:xfrm flipH="1">
            <a:off x="8686800" y="4674850"/>
            <a:ext cx="468600" cy="468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8"/>
          <p:cNvSpPr/>
          <p:nvPr/>
        </p:nvSpPr>
        <p:spPr>
          <a:xfrm rot="5400000">
            <a:off x="-100350" y="724485"/>
            <a:ext cx="468600" cy="2679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8"/>
          <p:cNvSpPr txBox="1"/>
          <p:nvPr>
            <p:ph type="title"/>
          </p:nvPr>
        </p:nvSpPr>
        <p:spPr>
          <a:xfrm>
            <a:off x="457200" y="605600"/>
            <a:ext cx="5640900" cy="108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 flipH="1">
            <a:off x="8686800" y="4674850"/>
            <a:ext cx="468600" cy="468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9"/>
          <p:cNvSpPr/>
          <p:nvPr/>
        </p:nvSpPr>
        <p:spPr>
          <a:xfrm rot="5400000">
            <a:off x="-100350" y="4448760"/>
            <a:ext cx="468600" cy="2679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9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/>
        </p:txBody>
      </p:sp>
      <p:sp>
        <p:nvSpPr>
          <p:cNvPr id="52" name="Google Shape;52;p9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/>
          <p:nvPr/>
        </p:nvSpPr>
        <p:spPr>
          <a:xfrm flipH="1">
            <a:off x="8686800" y="4674850"/>
            <a:ext cx="468600" cy="468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gradFill>
          <a:gsLst>
            <a:gs pos="0">
              <a:schemeClr val="lt1"/>
            </a:gs>
            <a:gs pos="50000">
              <a:schemeClr val="lt1"/>
            </a:gs>
            <a:gs pos="100000">
              <a:schemeClr val="lt2"/>
            </a:gs>
          </a:gsLst>
          <a:lin ang="16200038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605600"/>
            <a:ext cx="5640900" cy="10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995750"/>
            <a:ext cx="5640900" cy="26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▸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indent="-342900" lvl="1" marL="9144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indent="-342900" lvl="2" marL="13716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indent="-355600" lvl="3" marL="18288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indent="-355600" lvl="4" marL="22860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indent="-355600" lvl="5" marL="27432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indent="-355600" lvl="6" marL="32004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indent="-355600" lvl="7" marL="36576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indent="-355600" lvl="8" marL="41148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r"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r"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r"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r"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r"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r"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r"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r"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hyperlink" Target="https://www.finna.fi/Record/musketti_lahti.M44:RTMRTME2181:" TargetMode="External"/><Relationship Id="rId5" Type="http://schemas.openxmlformats.org/officeDocument/2006/relationships/hyperlink" Target="https://www.finna.fi/Record/musketti_lahti.M44:RTMRTME2181: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hyperlink" Target="https://www.finna.fi/Record/musketti.M012:K12015:47" TargetMode="External"/><Relationship Id="rId5" Type="http://schemas.openxmlformats.org/officeDocument/2006/relationships/image" Target="../media/image18.png"/><Relationship Id="rId6" Type="http://schemas.openxmlformats.org/officeDocument/2006/relationships/hyperlink" Target="http://nokiamuseum.info/category/launching-year/1982/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hyperlink" Target="https://fi.wikipedia.org/wiki/MikroMikko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en.wikipedia.org/wiki/Jorma_Ollila" TargetMode="External"/><Relationship Id="rId4" Type="http://schemas.openxmlformats.org/officeDocument/2006/relationships/hyperlink" Target="https://en.wikipedia.org/wiki/Jorma_Ollila" TargetMode="External"/><Relationship Id="rId9" Type="http://schemas.openxmlformats.org/officeDocument/2006/relationships/hyperlink" Target="https://upload.wikimedia.org/wikipedia/commons/6/67/Jorma_Ollila_2013.jpg" TargetMode="External"/><Relationship Id="rId5" Type="http://schemas.openxmlformats.org/officeDocument/2006/relationships/hyperlink" Target="https://en.wikipedia.org/wiki/Revenue" TargetMode="External"/><Relationship Id="rId6" Type="http://schemas.openxmlformats.org/officeDocument/2006/relationships/hyperlink" Target="https://en.wikipedia.org/wiki/Revenue" TargetMode="External"/><Relationship Id="rId7" Type="http://schemas.openxmlformats.org/officeDocument/2006/relationships/hyperlink" Target="https://en.wikipedia.org/wiki/Euro" TargetMode="External"/><Relationship Id="rId8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Relationship Id="rId4" Type="http://schemas.openxmlformats.org/officeDocument/2006/relationships/hyperlink" Target="https://fi.wikipedia.org/wiki/Nokia_(yritys)#/media/Tiedosto:Nokia_HQ.jpg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en.wikipedia.org/wiki/Prototype" TargetMode="External"/><Relationship Id="rId4" Type="http://schemas.openxmlformats.org/officeDocument/2006/relationships/hyperlink" Target="https://en.wikipedia.org/wiki/Prototype" TargetMode="External"/><Relationship Id="rId5" Type="http://schemas.openxmlformats.org/officeDocument/2006/relationships/hyperlink" Target="https://yle.fi/aihe/artikkeli/2008/02/22/maailman-ensimmainen-gsm-puhelu" TargetMode="External"/><Relationship Id="rId6" Type="http://schemas.openxmlformats.org/officeDocument/2006/relationships/hyperlink" Target="https://fi.wikipedia.org/wiki/Nokia_(yritys)#/media/Tiedosto:Nokia_HQ.jpg" TargetMode="External"/><Relationship Id="rId7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en.wikipedia.org/wiki/Nokia_tune" TargetMode="External"/><Relationship Id="rId4" Type="http://schemas.openxmlformats.org/officeDocument/2006/relationships/hyperlink" Target="https://playsnake.org/" TargetMode="External"/><Relationship Id="rId5" Type="http://schemas.openxmlformats.org/officeDocument/2006/relationships/hyperlink" Target="http://en.wikipedia.org/wiki/Nokia_6110" TargetMode="External"/><Relationship Id="rId6" Type="http://schemas.openxmlformats.org/officeDocument/2006/relationships/image" Target="../media/image11.png"/><Relationship Id="rId7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commons.wikimedia.org/wiki/File:CSIRO_ScienceImage_2936_Nokia_mobile_phone.jpg" TargetMode="External"/><Relationship Id="rId4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fi.m.wikipedia.org/wiki/Tiedosto:Nokia_7110_open.png" TargetMode="External"/><Relationship Id="rId4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nokia.fandom.com/wiki/Nokia_1100" TargetMode="External"/><Relationship Id="rId4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fi.wikipedia.org/wiki/Symbian_OS" TargetMode="External"/><Relationship Id="rId4" Type="http://schemas.openxmlformats.org/officeDocument/2006/relationships/hyperlink" Target="https://fi.wikipedia.org/wiki/MeeGo" TargetMode="External"/><Relationship Id="rId5" Type="http://schemas.openxmlformats.org/officeDocument/2006/relationships/hyperlink" Target="https://commons.wikimedia.org/w/index.php?curid=63395591" TargetMode="External"/><Relationship Id="rId6" Type="http://schemas.openxmlformats.org/officeDocument/2006/relationships/image" Target="../media/image2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en.wikipedia.org/wiki/Microsoft" TargetMode="External"/><Relationship Id="rId4" Type="http://schemas.openxmlformats.org/officeDocument/2006/relationships/hyperlink" Target="https://en.wikipedia.org/wiki/Windows_Phone_7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fi.wikipedia.org/wiki/Alcatel-Lucent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en.wikipedia.org/wiki/Nokia" TargetMode="External"/><Relationship Id="rId4" Type="http://schemas.openxmlformats.org/officeDocument/2006/relationships/hyperlink" Target="http://nokiamuseum.info/nokia-phones-collection/page/87/" TargetMode="External"/><Relationship Id="rId5" Type="http://schemas.openxmlformats.org/officeDocument/2006/relationships/hyperlink" Target="https://www.nokia.com/about-us/what-we-do/our-history/" TargetMode="External"/><Relationship Id="rId6" Type="http://schemas.openxmlformats.org/officeDocument/2006/relationships/hyperlink" Target="https://mobileworldcapital.com/2013/09/28/179/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://www.slidescarnival.com/?utm_source=template" TargetMode="External"/><Relationship Id="rId4" Type="http://schemas.openxmlformats.org/officeDocument/2006/relationships/hyperlink" Target="https://isometric.online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hyperlink" Target="https://commons.wikimedia.org/wiki/File:Tampere_factories_pre-1965.jpg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5" Type="http://schemas.openxmlformats.org/officeDocument/2006/relationships/hyperlink" Target="https://fi.wikipedia.org/wiki/Puuhiomo" TargetMode="External"/><Relationship Id="rId6" Type="http://schemas.openxmlformats.org/officeDocument/2006/relationships/image" Target="../media/image9.png"/><Relationship Id="rId7" Type="http://schemas.openxmlformats.org/officeDocument/2006/relationships/hyperlink" Target="https://en.wikipedia.org/wiki/History_of_Nokia" TargetMode="External"/><Relationship Id="rId8" Type="http://schemas.openxmlformats.org/officeDocument/2006/relationships/hyperlink" Target="https://fi.wikipedia.org/wiki/Tammerkoski#/media/Tiedosto:Tammerkoski_from_air_2.jpg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hyperlink" Target="https://fi.wikipedia.org/wiki/Nokianvirta#/media/Tiedosto:Nokianvirta1.jpg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fi.wikipedia.org/wiki/Nokia_(yritys)#/media/Tiedosto:Nokian_logo_(1865).svg" TargetMode="External"/><Relationship Id="rId4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hyperlink" Target="https://finland.fi/business-innovation/nokias-tradition-of-adaptability/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en.wikipedia.org/wiki/Kaapelitehdas" TargetMode="External"/><Relationship Id="rId4" Type="http://schemas.openxmlformats.org/officeDocument/2006/relationships/image" Target="../media/image5.png"/><Relationship Id="rId5" Type="http://schemas.openxmlformats.org/officeDocument/2006/relationships/hyperlink" Target="https://commons.wikimedia.org/wiki/File:Printing_Telegraph.jpg#/media/File:Printing_Telegraph.jpg" TargetMode="External"/><Relationship Id="rId6" Type="http://schemas.openxmlformats.org/officeDocument/2006/relationships/hyperlink" Target="https://www.finna.fi/Record/hkm.HKMS000005:00000jvt" TargetMode="External"/><Relationship Id="rId7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12"/>
          <p:cNvGrpSpPr/>
          <p:nvPr/>
        </p:nvGrpSpPr>
        <p:grpSpPr>
          <a:xfrm>
            <a:off x="5122427" y="668001"/>
            <a:ext cx="3841143" cy="3893303"/>
            <a:chOff x="5122427" y="668001"/>
            <a:chExt cx="3841143" cy="3893303"/>
          </a:xfrm>
        </p:grpSpPr>
        <p:grpSp>
          <p:nvGrpSpPr>
            <p:cNvPr id="64" name="Google Shape;64;p12"/>
            <p:cNvGrpSpPr/>
            <p:nvPr/>
          </p:nvGrpSpPr>
          <p:grpSpPr>
            <a:xfrm>
              <a:off x="5144045" y="893590"/>
              <a:ext cx="2833667" cy="2964311"/>
              <a:chOff x="3860721" y="1330073"/>
              <a:chExt cx="3544299" cy="3707706"/>
            </a:xfrm>
          </p:grpSpPr>
          <p:sp>
            <p:nvSpPr>
              <p:cNvPr id="65" name="Google Shape;65;p12"/>
              <p:cNvSpPr/>
              <p:nvPr/>
            </p:nvSpPr>
            <p:spPr>
              <a:xfrm>
                <a:off x="5336000" y="1330073"/>
                <a:ext cx="2069020" cy="2805419"/>
              </a:xfrm>
              <a:custGeom>
                <a:rect b="b" l="l" r="r" t="t"/>
                <a:pathLst>
                  <a:path extrusionOk="0" h="2805419" w="2069020">
                    <a:moveTo>
                      <a:pt x="2019014" y="2799395"/>
                    </a:moveTo>
                    <a:lnTo>
                      <a:pt x="50006" y="1662586"/>
                    </a:lnTo>
                    <a:cubicBezTo>
                      <a:pt x="22384" y="1646680"/>
                      <a:pt x="0" y="1603912"/>
                      <a:pt x="0" y="1567336"/>
                    </a:cubicBezTo>
                    <a:lnTo>
                      <a:pt x="0" y="43908"/>
                    </a:lnTo>
                    <a:cubicBezTo>
                      <a:pt x="0" y="7141"/>
                      <a:pt x="22384" y="-9813"/>
                      <a:pt x="50006" y="5808"/>
                    </a:cubicBezTo>
                    <a:lnTo>
                      <a:pt x="2019014" y="1142998"/>
                    </a:lnTo>
                    <a:cubicBezTo>
                      <a:pt x="2046637" y="1158904"/>
                      <a:pt x="2069020" y="1201672"/>
                      <a:pt x="2069020" y="1238248"/>
                    </a:cubicBezTo>
                    <a:lnTo>
                      <a:pt x="2069020" y="2761295"/>
                    </a:lnTo>
                    <a:cubicBezTo>
                      <a:pt x="2069020" y="2798443"/>
                      <a:pt x="2046637" y="2815397"/>
                      <a:pt x="2019014" y="2799395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66;p12"/>
              <p:cNvSpPr/>
              <p:nvPr/>
            </p:nvSpPr>
            <p:spPr>
              <a:xfrm>
                <a:off x="7365110" y="4067936"/>
                <a:ext cx="21907" cy="77247"/>
              </a:xfrm>
              <a:custGeom>
                <a:rect b="b" l="l" r="r" t="t"/>
                <a:pathLst>
                  <a:path extrusionOk="0" h="77247" w="21907">
                    <a:moveTo>
                      <a:pt x="0" y="77248"/>
                    </a:moveTo>
                    <a:lnTo>
                      <a:pt x="21908" y="64675"/>
                    </a:lnTo>
                    <a:lnTo>
                      <a:pt x="12383" y="0"/>
                    </a:lnTo>
                    <a:lnTo>
                      <a:pt x="0" y="77248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67;p12"/>
              <p:cNvSpPr/>
              <p:nvPr/>
            </p:nvSpPr>
            <p:spPr>
              <a:xfrm>
                <a:off x="5332475" y="1333214"/>
                <a:ext cx="52292" cy="22389"/>
              </a:xfrm>
              <a:custGeom>
                <a:rect b="b" l="l" r="r" t="t"/>
                <a:pathLst>
                  <a:path extrusionOk="0" h="22389" w="52292">
                    <a:moveTo>
                      <a:pt x="0" y="12383"/>
                    </a:moveTo>
                    <a:lnTo>
                      <a:pt x="21431" y="0"/>
                    </a:lnTo>
                    <a:lnTo>
                      <a:pt x="52292" y="17621"/>
                    </a:lnTo>
                    <a:cubicBezTo>
                      <a:pt x="52292" y="17621"/>
                      <a:pt x="19431" y="22574"/>
                      <a:pt x="18669" y="22384"/>
                    </a:cubicBezTo>
                    <a:cubicBezTo>
                      <a:pt x="17907" y="22193"/>
                      <a:pt x="0" y="12383"/>
                      <a:pt x="0" y="12383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68;p12"/>
              <p:cNvSpPr/>
              <p:nvPr/>
            </p:nvSpPr>
            <p:spPr>
              <a:xfrm>
                <a:off x="5317902" y="1340537"/>
                <a:ext cx="2069115" cy="2805383"/>
              </a:xfrm>
              <a:custGeom>
                <a:rect b="b" l="l" r="r" t="t"/>
                <a:pathLst>
                  <a:path extrusionOk="0" h="2805383" w="2069115">
                    <a:moveTo>
                      <a:pt x="2019110" y="2799409"/>
                    </a:moveTo>
                    <a:lnTo>
                      <a:pt x="50006" y="1662600"/>
                    </a:lnTo>
                    <a:cubicBezTo>
                      <a:pt x="22384" y="1646598"/>
                      <a:pt x="0" y="1603831"/>
                      <a:pt x="0" y="1567350"/>
                    </a:cubicBezTo>
                    <a:lnTo>
                      <a:pt x="0" y="43921"/>
                    </a:lnTo>
                    <a:cubicBezTo>
                      <a:pt x="0" y="7060"/>
                      <a:pt x="22384" y="-9800"/>
                      <a:pt x="50006" y="5821"/>
                    </a:cubicBezTo>
                    <a:lnTo>
                      <a:pt x="2019110" y="1142916"/>
                    </a:lnTo>
                    <a:cubicBezTo>
                      <a:pt x="2046732" y="1158823"/>
                      <a:pt x="2069116" y="1201685"/>
                      <a:pt x="2069116" y="1238166"/>
                    </a:cubicBezTo>
                    <a:lnTo>
                      <a:pt x="2069116" y="2761595"/>
                    </a:lnTo>
                    <a:cubicBezTo>
                      <a:pt x="2069116" y="2798361"/>
                      <a:pt x="2046732" y="2815315"/>
                      <a:pt x="2019110" y="2799409"/>
                    </a:cubicBezTo>
                    <a:close/>
                  </a:path>
                </a:pathLst>
              </a:custGeom>
              <a:solidFill>
                <a:srgbClr val="E4E7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69;p12"/>
              <p:cNvSpPr/>
              <p:nvPr/>
            </p:nvSpPr>
            <p:spPr>
              <a:xfrm>
                <a:off x="5314473" y="1342497"/>
                <a:ext cx="2069020" cy="2805423"/>
              </a:xfrm>
              <a:custGeom>
                <a:rect b="b" l="l" r="r" t="t"/>
                <a:pathLst>
                  <a:path extrusionOk="0" h="2805423" w="2069020">
                    <a:moveTo>
                      <a:pt x="2019014" y="2799449"/>
                    </a:moveTo>
                    <a:lnTo>
                      <a:pt x="50006" y="1662545"/>
                    </a:lnTo>
                    <a:cubicBezTo>
                      <a:pt x="22384" y="1646638"/>
                      <a:pt x="0" y="1603871"/>
                      <a:pt x="0" y="1567295"/>
                    </a:cubicBezTo>
                    <a:lnTo>
                      <a:pt x="0" y="43962"/>
                    </a:lnTo>
                    <a:cubicBezTo>
                      <a:pt x="0" y="7100"/>
                      <a:pt x="22384" y="-9855"/>
                      <a:pt x="50006" y="5862"/>
                    </a:cubicBezTo>
                    <a:lnTo>
                      <a:pt x="2019014" y="1142956"/>
                    </a:lnTo>
                    <a:cubicBezTo>
                      <a:pt x="2046637" y="1158863"/>
                      <a:pt x="2069021" y="1201630"/>
                      <a:pt x="2069021" y="1238206"/>
                    </a:cubicBezTo>
                    <a:lnTo>
                      <a:pt x="2069021" y="2761635"/>
                    </a:lnTo>
                    <a:cubicBezTo>
                      <a:pt x="2069021" y="2798401"/>
                      <a:pt x="2046637" y="2815356"/>
                      <a:pt x="2019014" y="2799449"/>
                    </a:cubicBezTo>
                    <a:close/>
                  </a:path>
                </a:pathLst>
              </a:custGeom>
              <a:solidFill>
                <a:srgbClr val="D6D8E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70;p12"/>
              <p:cNvSpPr/>
              <p:nvPr/>
            </p:nvSpPr>
            <p:spPr>
              <a:xfrm>
                <a:off x="5339429" y="1375389"/>
                <a:ext cx="2018061" cy="2673878"/>
              </a:xfrm>
              <a:custGeom>
                <a:rect b="b" l="l" r="r" t="t"/>
                <a:pathLst>
                  <a:path extrusionOk="0" h="2673878" w="2018061">
                    <a:moveTo>
                      <a:pt x="2017014" y="2673878"/>
                    </a:moveTo>
                    <a:lnTo>
                      <a:pt x="0" y="1509352"/>
                    </a:lnTo>
                    <a:lnTo>
                      <a:pt x="1048" y="17165"/>
                    </a:lnTo>
                    <a:cubicBezTo>
                      <a:pt x="1048" y="1830"/>
                      <a:pt x="11811" y="-4361"/>
                      <a:pt x="25051" y="3259"/>
                    </a:cubicBezTo>
                    <a:lnTo>
                      <a:pt x="1994059" y="1140163"/>
                    </a:lnTo>
                    <a:cubicBezTo>
                      <a:pt x="2008213" y="1149354"/>
                      <a:pt x="2017138" y="1164747"/>
                      <a:pt x="2018062" y="11815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12"/>
              <p:cNvSpPr/>
              <p:nvPr/>
            </p:nvSpPr>
            <p:spPr>
              <a:xfrm>
                <a:off x="5339238" y="1374339"/>
                <a:ext cx="2018061" cy="2673785"/>
              </a:xfrm>
              <a:custGeom>
                <a:rect b="b" l="l" r="r" t="t"/>
                <a:pathLst>
                  <a:path extrusionOk="0" h="2673785" w="2018061">
                    <a:moveTo>
                      <a:pt x="2017014" y="2673785"/>
                    </a:moveTo>
                    <a:lnTo>
                      <a:pt x="0" y="1509354"/>
                    </a:lnTo>
                    <a:lnTo>
                      <a:pt x="1048" y="17072"/>
                    </a:lnTo>
                    <a:cubicBezTo>
                      <a:pt x="1048" y="1832"/>
                      <a:pt x="11811" y="-4359"/>
                      <a:pt x="25051" y="3261"/>
                    </a:cubicBezTo>
                    <a:lnTo>
                      <a:pt x="1994059" y="1140260"/>
                    </a:lnTo>
                    <a:cubicBezTo>
                      <a:pt x="2008232" y="1149481"/>
                      <a:pt x="2017147" y="1164911"/>
                      <a:pt x="2018062" y="11817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72;p12"/>
              <p:cNvSpPr/>
              <p:nvPr/>
            </p:nvSpPr>
            <p:spPr>
              <a:xfrm>
                <a:off x="3860721" y="3051171"/>
                <a:ext cx="3440851" cy="1986608"/>
              </a:xfrm>
              <a:custGeom>
                <a:rect b="b" l="l" r="r" t="t"/>
                <a:pathLst>
                  <a:path extrusionOk="0" h="1986608" w="3440851">
                    <a:moveTo>
                      <a:pt x="1987629" y="1975838"/>
                    </a:moveTo>
                    <a:lnTo>
                      <a:pt x="18621" y="838934"/>
                    </a:lnTo>
                    <a:cubicBezTo>
                      <a:pt x="-9002" y="823027"/>
                      <a:pt x="-5477" y="795214"/>
                      <a:pt x="26432" y="776736"/>
                    </a:cubicBezTo>
                    <a:lnTo>
                      <a:pt x="1345454" y="15212"/>
                    </a:lnTo>
                    <a:cubicBezTo>
                      <a:pt x="1377362" y="-3172"/>
                      <a:pt x="1425559" y="-5172"/>
                      <a:pt x="1453181" y="10735"/>
                    </a:cubicBezTo>
                    <a:lnTo>
                      <a:pt x="3422189" y="1147544"/>
                    </a:lnTo>
                    <a:cubicBezTo>
                      <a:pt x="3449812" y="1163546"/>
                      <a:pt x="3446383" y="1191359"/>
                      <a:pt x="3414474" y="1209742"/>
                    </a:cubicBezTo>
                    <a:lnTo>
                      <a:pt x="2095452" y="1971742"/>
                    </a:lnTo>
                    <a:cubicBezTo>
                      <a:pt x="2063829" y="1989744"/>
                      <a:pt x="2015347" y="1991745"/>
                      <a:pt x="1987629" y="1975838"/>
                    </a:cubicBezTo>
                    <a:close/>
                  </a:path>
                </a:pathLst>
              </a:custGeom>
              <a:solidFill>
                <a:srgbClr val="D6D8E5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73;p12"/>
              <p:cNvSpPr/>
              <p:nvPr/>
            </p:nvSpPr>
            <p:spPr>
              <a:xfrm>
                <a:off x="3903733" y="3024882"/>
                <a:ext cx="3440892" cy="1987084"/>
              </a:xfrm>
              <a:custGeom>
                <a:rect b="b" l="l" r="r" t="t"/>
                <a:pathLst>
                  <a:path extrusionOk="0" h="1987084" w="3440892">
                    <a:moveTo>
                      <a:pt x="1987670" y="1976314"/>
                    </a:moveTo>
                    <a:lnTo>
                      <a:pt x="18662" y="839410"/>
                    </a:lnTo>
                    <a:cubicBezTo>
                      <a:pt x="-8961" y="823503"/>
                      <a:pt x="-5532" y="795690"/>
                      <a:pt x="26377" y="777212"/>
                    </a:cubicBezTo>
                    <a:lnTo>
                      <a:pt x="1345495" y="15212"/>
                    </a:lnTo>
                    <a:cubicBezTo>
                      <a:pt x="1377308" y="-3172"/>
                      <a:pt x="1425600" y="-5172"/>
                      <a:pt x="1453222" y="10735"/>
                    </a:cubicBezTo>
                    <a:lnTo>
                      <a:pt x="3422230" y="1148020"/>
                    </a:lnTo>
                    <a:cubicBezTo>
                      <a:pt x="3449853" y="1164022"/>
                      <a:pt x="3446424" y="1191835"/>
                      <a:pt x="3414515" y="1210218"/>
                    </a:cubicBezTo>
                    <a:lnTo>
                      <a:pt x="2095493" y="1972218"/>
                    </a:lnTo>
                    <a:cubicBezTo>
                      <a:pt x="2063584" y="1990220"/>
                      <a:pt x="2015292" y="1992221"/>
                      <a:pt x="1987670" y="1976314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74;p12"/>
              <p:cNvSpPr/>
              <p:nvPr/>
            </p:nvSpPr>
            <p:spPr>
              <a:xfrm>
                <a:off x="3903726" y="3801522"/>
                <a:ext cx="41719" cy="37052"/>
              </a:xfrm>
              <a:custGeom>
                <a:rect b="b" l="l" r="r" t="t"/>
                <a:pathLst>
                  <a:path extrusionOk="0" h="37052" w="41719">
                    <a:moveTo>
                      <a:pt x="0" y="37052"/>
                    </a:moveTo>
                    <a:lnTo>
                      <a:pt x="0" y="0"/>
                    </a:lnTo>
                    <a:lnTo>
                      <a:pt x="41719" y="17431"/>
                    </a:lnTo>
                    <a:lnTo>
                      <a:pt x="0" y="37052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12"/>
              <p:cNvSpPr/>
              <p:nvPr/>
            </p:nvSpPr>
            <p:spPr>
              <a:xfrm>
                <a:off x="7313771" y="4164425"/>
                <a:ext cx="30860" cy="40671"/>
              </a:xfrm>
              <a:custGeom>
                <a:rect b="b" l="l" r="r" t="t"/>
                <a:pathLst>
                  <a:path extrusionOk="0" h="40671" w="30860">
                    <a:moveTo>
                      <a:pt x="30861" y="36290"/>
                    </a:moveTo>
                    <a:lnTo>
                      <a:pt x="30861" y="0"/>
                    </a:lnTo>
                    <a:lnTo>
                      <a:pt x="0" y="10573"/>
                    </a:lnTo>
                    <a:lnTo>
                      <a:pt x="20479" y="40672"/>
                    </a:lnTo>
                    <a:lnTo>
                      <a:pt x="30861" y="36290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12"/>
              <p:cNvSpPr/>
              <p:nvPr/>
            </p:nvSpPr>
            <p:spPr>
              <a:xfrm>
                <a:off x="3903733" y="2994046"/>
                <a:ext cx="3440892" cy="1986618"/>
              </a:xfrm>
              <a:custGeom>
                <a:rect b="b" l="l" r="r" t="t"/>
                <a:pathLst>
                  <a:path extrusionOk="0" h="1986618" w="3440892">
                    <a:moveTo>
                      <a:pt x="1987670" y="1975813"/>
                    </a:moveTo>
                    <a:lnTo>
                      <a:pt x="18662" y="839005"/>
                    </a:lnTo>
                    <a:cubicBezTo>
                      <a:pt x="-8961" y="823098"/>
                      <a:pt x="-5532" y="795190"/>
                      <a:pt x="26377" y="776806"/>
                    </a:cubicBezTo>
                    <a:lnTo>
                      <a:pt x="1345495" y="15283"/>
                    </a:lnTo>
                    <a:cubicBezTo>
                      <a:pt x="1377308" y="-3196"/>
                      <a:pt x="1425600" y="-5196"/>
                      <a:pt x="1453222" y="10806"/>
                    </a:cubicBezTo>
                    <a:lnTo>
                      <a:pt x="3422230" y="1147615"/>
                    </a:lnTo>
                    <a:cubicBezTo>
                      <a:pt x="3449853" y="1163521"/>
                      <a:pt x="3446424" y="1191430"/>
                      <a:pt x="3414515" y="1209813"/>
                    </a:cubicBezTo>
                    <a:lnTo>
                      <a:pt x="2095493" y="1971336"/>
                    </a:lnTo>
                    <a:cubicBezTo>
                      <a:pt x="2063584" y="1989815"/>
                      <a:pt x="2015292" y="1991815"/>
                      <a:pt x="1987670" y="1975813"/>
                    </a:cubicBezTo>
                    <a:close/>
                  </a:path>
                </a:pathLst>
              </a:custGeom>
              <a:solidFill>
                <a:srgbClr val="E4E7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12"/>
              <p:cNvSpPr/>
              <p:nvPr/>
            </p:nvSpPr>
            <p:spPr>
              <a:xfrm>
                <a:off x="3903733" y="2989259"/>
                <a:ext cx="3440892" cy="1986608"/>
              </a:xfrm>
              <a:custGeom>
                <a:rect b="b" l="l" r="r" t="t"/>
                <a:pathLst>
                  <a:path extrusionOk="0" h="1986608" w="3440892">
                    <a:moveTo>
                      <a:pt x="1987670" y="1975838"/>
                    </a:moveTo>
                    <a:lnTo>
                      <a:pt x="18662" y="838934"/>
                    </a:lnTo>
                    <a:cubicBezTo>
                      <a:pt x="-8961" y="823027"/>
                      <a:pt x="-5532" y="795214"/>
                      <a:pt x="26377" y="776736"/>
                    </a:cubicBezTo>
                    <a:lnTo>
                      <a:pt x="1345495" y="15212"/>
                    </a:lnTo>
                    <a:cubicBezTo>
                      <a:pt x="1377308" y="-3172"/>
                      <a:pt x="1425600" y="-5172"/>
                      <a:pt x="1453222" y="10735"/>
                    </a:cubicBezTo>
                    <a:lnTo>
                      <a:pt x="3422230" y="1147544"/>
                    </a:lnTo>
                    <a:cubicBezTo>
                      <a:pt x="3449853" y="1163546"/>
                      <a:pt x="3446424" y="1191359"/>
                      <a:pt x="3414515" y="1209742"/>
                    </a:cubicBezTo>
                    <a:lnTo>
                      <a:pt x="2095493" y="1971742"/>
                    </a:lnTo>
                    <a:cubicBezTo>
                      <a:pt x="2063584" y="1989744"/>
                      <a:pt x="2015292" y="1991745"/>
                      <a:pt x="1987670" y="1975838"/>
                    </a:cubicBezTo>
                    <a:close/>
                  </a:path>
                </a:pathLst>
              </a:custGeom>
              <a:solidFill>
                <a:srgbClr val="D6D8E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12"/>
              <p:cNvSpPr/>
              <p:nvPr/>
            </p:nvSpPr>
            <p:spPr>
              <a:xfrm>
                <a:off x="5115918" y="3136967"/>
                <a:ext cx="220549" cy="127281"/>
              </a:xfrm>
              <a:custGeom>
                <a:rect b="b" l="l" r="r" t="t"/>
                <a:pathLst>
                  <a:path extrusionOk="0" h="127281" w="220549">
                    <a:moveTo>
                      <a:pt x="96733" y="124392"/>
                    </a:moveTo>
                    <a:lnTo>
                      <a:pt x="5007" y="71433"/>
                    </a:lnTo>
                    <a:cubicBezTo>
                      <a:pt x="-2422" y="67147"/>
                      <a:pt x="-1470" y="59623"/>
                      <a:pt x="7103" y="54574"/>
                    </a:cubicBezTo>
                    <a:lnTo>
                      <a:pt x="94638" y="4092"/>
                    </a:lnTo>
                    <a:cubicBezTo>
                      <a:pt x="103610" y="-890"/>
                      <a:pt x="114421" y="-1347"/>
                      <a:pt x="123784" y="2853"/>
                    </a:cubicBezTo>
                    <a:lnTo>
                      <a:pt x="215510" y="55812"/>
                    </a:lnTo>
                    <a:cubicBezTo>
                      <a:pt x="222939" y="60099"/>
                      <a:pt x="222082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7" y="128183"/>
                      <a:pt x="106096" y="128641"/>
                      <a:pt x="96733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12"/>
              <p:cNvSpPr/>
              <p:nvPr/>
            </p:nvSpPr>
            <p:spPr>
              <a:xfrm>
                <a:off x="5245712" y="3211893"/>
                <a:ext cx="220524" cy="127281"/>
              </a:xfrm>
              <a:custGeom>
                <a:rect b="b" l="l" r="r" t="t"/>
                <a:pathLst>
                  <a:path extrusionOk="0" h="127281" w="220524">
                    <a:moveTo>
                      <a:pt x="96765" y="124428"/>
                    </a:moveTo>
                    <a:lnTo>
                      <a:pt x="5039" y="71469"/>
                    </a:lnTo>
                    <a:cubicBezTo>
                      <a:pt x="-2390" y="67183"/>
                      <a:pt x="-1533" y="59563"/>
                      <a:pt x="7135" y="54610"/>
                    </a:cubicBezTo>
                    <a:lnTo>
                      <a:pt x="94670" y="4127"/>
                    </a:lnTo>
                    <a:cubicBezTo>
                      <a:pt x="103633" y="-902"/>
                      <a:pt x="114453" y="-1359"/>
                      <a:pt x="123816" y="2889"/>
                    </a:cubicBezTo>
                    <a:lnTo>
                      <a:pt x="215447" y="55848"/>
                    </a:lnTo>
                    <a:cubicBezTo>
                      <a:pt x="222971" y="60134"/>
                      <a:pt x="222019" y="67659"/>
                      <a:pt x="213351" y="72707"/>
                    </a:cubicBezTo>
                    <a:lnTo>
                      <a:pt x="125912" y="123190"/>
                    </a:lnTo>
                    <a:cubicBezTo>
                      <a:pt x="116930" y="128171"/>
                      <a:pt x="106128" y="128628"/>
                      <a:pt x="96765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12"/>
              <p:cNvSpPr/>
              <p:nvPr/>
            </p:nvSpPr>
            <p:spPr>
              <a:xfrm>
                <a:off x="5376617" y="3287669"/>
                <a:ext cx="220517" cy="127212"/>
              </a:xfrm>
              <a:custGeom>
                <a:rect b="b" l="l" r="r" t="t"/>
                <a:pathLst>
                  <a:path extrusionOk="0" h="127212" w="220517">
                    <a:moveTo>
                      <a:pt x="97114" y="124376"/>
                    </a:moveTo>
                    <a:lnTo>
                      <a:pt x="5007" y="71512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5"/>
                      <a:pt x="114440" y="-1345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7"/>
                      <a:pt x="221987" y="67702"/>
                      <a:pt x="213414" y="72655"/>
                    </a:cubicBezTo>
                    <a:lnTo>
                      <a:pt x="125880" y="123233"/>
                    </a:lnTo>
                    <a:cubicBezTo>
                      <a:pt x="117002" y="128100"/>
                      <a:pt x="106353" y="128529"/>
                      <a:pt x="97114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12"/>
              <p:cNvSpPr/>
              <p:nvPr/>
            </p:nvSpPr>
            <p:spPr>
              <a:xfrm>
                <a:off x="5505300" y="3361757"/>
                <a:ext cx="220517" cy="127281"/>
              </a:xfrm>
              <a:custGeom>
                <a:rect b="b" l="l" r="r" t="t"/>
                <a:pathLst>
                  <a:path extrusionOk="0" h="127281" w="220517">
                    <a:moveTo>
                      <a:pt x="96733" y="124393"/>
                    </a:moveTo>
                    <a:lnTo>
                      <a:pt x="5007" y="71434"/>
                    </a:lnTo>
                    <a:cubicBezTo>
                      <a:pt x="-2422" y="67147"/>
                      <a:pt x="-1470" y="59622"/>
                      <a:pt x="7103" y="54574"/>
                    </a:cubicBezTo>
                    <a:lnTo>
                      <a:pt x="94638" y="4092"/>
                    </a:lnTo>
                    <a:cubicBezTo>
                      <a:pt x="103620" y="-890"/>
                      <a:pt x="114421" y="-1347"/>
                      <a:pt x="123784" y="2854"/>
                    </a:cubicBezTo>
                    <a:lnTo>
                      <a:pt x="215510" y="55813"/>
                    </a:lnTo>
                    <a:cubicBezTo>
                      <a:pt x="222939" y="60099"/>
                      <a:pt x="221987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7" y="128184"/>
                      <a:pt x="106096" y="128641"/>
                      <a:pt x="96733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12"/>
              <p:cNvSpPr/>
              <p:nvPr/>
            </p:nvSpPr>
            <p:spPr>
              <a:xfrm>
                <a:off x="5635055" y="3436683"/>
                <a:ext cx="220563" cy="127281"/>
              </a:xfrm>
              <a:custGeom>
                <a:rect b="b" l="l" r="r" t="t"/>
                <a:pathLst>
                  <a:path extrusionOk="0" h="127281" w="220563">
                    <a:moveTo>
                      <a:pt x="96709" y="124428"/>
                    </a:moveTo>
                    <a:lnTo>
                      <a:pt x="5078" y="71469"/>
                    </a:lnTo>
                    <a:cubicBezTo>
                      <a:pt x="-2447" y="67183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707"/>
                    </a:cubicBezTo>
                    <a:lnTo>
                      <a:pt x="125950" y="123190"/>
                    </a:lnTo>
                    <a:cubicBezTo>
                      <a:pt x="116940" y="128171"/>
                      <a:pt x="106110" y="128628"/>
                      <a:pt x="96709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12"/>
              <p:cNvSpPr/>
              <p:nvPr/>
            </p:nvSpPr>
            <p:spPr>
              <a:xfrm>
                <a:off x="5764856" y="3511602"/>
                <a:ext cx="220517" cy="127307"/>
              </a:xfrm>
              <a:custGeom>
                <a:rect b="b" l="l" r="r" t="t"/>
                <a:pathLst>
                  <a:path extrusionOk="0" h="127307" w="220517">
                    <a:moveTo>
                      <a:pt x="96733" y="124376"/>
                    </a:moveTo>
                    <a:lnTo>
                      <a:pt x="5007" y="71512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5"/>
                      <a:pt x="114440" y="-1345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7"/>
                      <a:pt x="221987" y="67702"/>
                      <a:pt x="213414" y="72655"/>
                    </a:cubicBezTo>
                    <a:lnTo>
                      <a:pt x="125880" y="123233"/>
                    </a:lnTo>
                    <a:cubicBezTo>
                      <a:pt x="116898" y="128234"/>
                      <a:pt x="106077" y="128652"/>
                      <a:pt x="96733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12"/>
              <p:cNvSpPr/>
              <p:nvPr/>
            </p:nvSpPr>
            <p:spPr>
              <a:xfrm>
                <a:off x="5894611" y="3586162"/>
                <a:ext cx="220563" cy="127549"/>
              </a:xfrm>
              <a:custGeom>
                <a:rect b="b" l="l" r="r" t="t"/>
                <a:pathLst>
                  <a:path extrusionOk="0" h="127549" w="220563">
                    <a:moveTo>
                      <a:pt x="96613" y="124777"/>
                    </a:moveTo>
                    <a:lnTo>
                      <a:pt x="5078" y="71437"/>
                    </a:lnTo>
                    <a:cubicBezTo>
                      <a:pt x="-2447" y="67151"/>
                      <a:pt x="-1494" y="59626"/>
                      <a:pt x="7174" y="54578"/>
                    </a:cubicBezTo>
                    <a:lnTo>
                      <a:pt x="94613" y="4096"/>
                    </a:lnTo>
                    <a:cubicBezTo>
                      <a:pt x="103624" y="-886"/>
                      <a:pt x="114454" y="-1353"/>
                      <a:pt x="123855" y="2857"/>
                    </a:cubicBezTo>
                    <a:lnTo>
                      <a:pt x="215485" y="55816"/>
                    </a:lnTo>
                    <a:cubicBezTo>
                      <a:pt x="223010" y="60103"/>
                      <a:pt x="222058" y="67722"/>
                      <a:pt x="213390" y="72676"/>
                    </a:cubicBezTo>
                    <a:lnTo>
                      <a:pt x="125950" y="123158"/>
                    </a:lnTo>
                    <a:cubicBezTo>
                      <a:pt x="116997" y="128378"/>
                      <a:pt x="106081" y="128978"/>
                      <a:pt x="96613" y="12477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12"/>
              <p:cNvSpPr/>
              <p:nvPr/>
            </p:nvSpPr>
            <p:spPr>
              <a:xfrm>
                <a:off x="6024246" y="3661473"/>
                <a:ext cx="220563" cy="127238"/>
              </a:xfrm>
              <a:custGeom>
                <a:rect b="b" l="l" r="r" t="t"/>
                <a:pathLst>
                  <a:path extrusionOk="0" h="127238" w="220563">
                    <a:moveTo>
                      <a:pt x="96899" y="124428"/>
                    </a:moveTo>
                    <a:lnTo>
                      <a:pt x="5078" y="71469"/>
                    </a:lnTo>
                    <a:cubicBezTo>
                      <a:pt x="-2447" y="67183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576" y="-902"/>
                      <a:pt x="114397" y="-1359"/>
                      <a:pt x="123760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707"/>
                    </a:cubicBezTo>
                    <a:lnTo>
                      <a:pt x="125855" y="123190"/>
                    </a:lnTo>
                    <a:cubicBezTo>
                      <a:pt x="116930" y="128114"/>
                      <a:pt x="106215" y="128571"/>
                      <a:pt x="96899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12"/>
              <p:cNvSpPr/>
              <p:nvPr/>
            </p:nvSpPr>
            <p:spPr>
              <a:xfrm>
                <a:off x="6154238" y="3736400"/>
                <a:ext cx="220517" cy="127300"/>
              </a:xfrm>
              <a:custGeom>
                <a:rect b="b" l="l" r="r" t="t"/>
                <a:pathLst>
                  <a:path extrusionOk="0" h="127300" w="220517">
                    <a:moveTo>
                      <a:pt x="96733" y="124368"/>
                    </a:moveTo>
                    <a:lnTo>
                      <a:pt x="5007" y="71504"/>
                    </a:lnTo>
                    <a:cubicBezTo>
                      <a:pt x="-2422" y="67123"/>
                      <a:pt x="-1470" y="59598"/>
                      <a:pt x="7103" y="54645"/>
                    </a:cubicBezTo>
                    <a:lnTo>
                      <a:pt x="94637" y="4163"/>
                    </a:lnTo>
                    <a:cubicBezTo>
                      <a:pt x="103591" y="-914"/>
                      <a:pt x="114430" y="-1371"/>
                      <a:pt x="123784" y="2924"/>
                    </a:cubicBezTo>
                    <a:lnTo>
                      <a:pt x="215510" y="55884"/>
                    </a:lnTo>
                    <a:cubicBezTo>
                      <a:pt x="222939" y="60170"/>
                      <a:pt x="221987" y="67694"/>
                      <a:pt x="213414" y="72647"/>
                    </a:cubicBezTo>
                    <a:lnTo>
                      <a:pt x="125879" y="123225"/>
                    </a:lnTo>
                    <a:cubicBezTo>
                      <a:pt x="116897" y="128226"/>
                      <a:pt x="106077" y="128645"/>
                      <a:pt x="96733" y="1243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p12"/>
              <p:cNvSpPr/>
              <p:nvPr/>
            </p:nvSpPr>
            <p:spPr>
              <a:xfrm>
                <a:off x="6283993" y="3811354"/>
                <a:ext cx="220563" cy="127264"/>
              </a:xfrm>
              <a:custGeom>
                <a:rect b="b" l="l" r="r" t="t"/>
                <a:pathLst>
                  <a:path extrusionOk="0" h="127264" w="220563">
                    <a:moveTo>
                      <a:pt x="96709" y="124376"/>
                    </a:moveTo>
                    <a:lnTo>
                      <a:pt x="5078" y="71417"/>
                    </a:lnTo>
                    <a:cubicBezTo>
                      <a:pt x="-2446" y="67131"/>
                      <a:pt x="-1494" y="59606"/>
                      <a:pt x="7174" y="54558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138"/>
                    </a:lnTo>
                    <a:cubicBezTo>
                      <a:pt x="116949" y="128167"/>
                      <a:pt x="106100" y="128624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8;p12"/>
              <p:cNvSpPr/>
              <p:nvPr/>
            </p:nvSpPr>
            <p:spPr>
              <a:xfrm>
                <a:off x="6413794" y="3886299"/>
                <a:ext cx="220517" cy="127246"/>
              </a:xfrm>
              <a:custGeom>
                <a:rect b="b" l="l" r="r" t="t"/>
                <a:pathLst>
                  <a:path extrusionOk="0" h="127246" w="220517">
                    <a:moveTo>
                      <a:pt x="96733" y="124393"/>
                    </a:moveTo>
                    <a:lnTo>
                      <a:pt x="5008" y="71434"/>
                    </a:lnTo>
                    <a:cubicBezTo>
                      <a:pt x="-2422" y="67147"/>
                      <a:pt x="-1470" y="59622"/>
                      <a:pt x="7103" y="54574"/>
                    </a:cubicBezTo>
                    <a:lnTo>
                      <a:pt x="94638" y="4092"/>
                    </a:lnTo>
                    <a:cubicBezTo>
                      <a:pt x="103610" y="-890"/>
                      <a:pt x="114412" y="-1347"/>
                      <a:pt x="123784" y="2854"/>
                    </a:cubicBezTo>
                    <a:lnTo>
                      <a:pt x="215510" y="55813"/>
                    </a:lnTo>
                    <a:cubicBezTo>
                      <a:pt x="222939" y="60099"/>
                      <a:pt x="221987" y="67623"/>
                      <a:pt x="213414" y="72672"/>
                    </a:cubicBezTo>
                    <a:lnTo>
                      <a:pt x="125880" y="123154"/>
                    </a:lnTo>
                    <a:cubicBezTo>
                      <a:pt x="116898" y="128136"/>
                      <a:pt x="106096" y="128593"/>
                      <a:pt x="96733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12"/>
              <p:cNvSpPr/>
              <p:nvPr/>
            </p:nvSpPr>
            <p:spPr>
              <a:xfrm>
                <a:off x="6543549" y="3961225"/>
                <a:ext cx="220563" cy="127264"/>
              </a:xfrm>
              <a:custGeom>
                <a:rect b="b" l="l" r="r" t="t"/>
                <a:pathLst>
                  <a:path extrusionOk="0" h="127264" w="220563">
                    <a:moveTo>
                      <a:pt x="96709" y="124333"/>
                    </a:moveTo>
                    <a:lnTo>
                      <a:pt x="5078" y="71469"/>
                    </a:lnTo>
                    <a:cubicBezTo>
                      <a:pt x="-2446" y="67087"/>
                      <a:pt x="-1494" y="59563"/>
                      <a:pt x="7174" y="54609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612"/>
                    </a:cubicBezTo>
                    <a:lnTo>
                      <a:pt x="125950" y="123190"/>
                    </a:lnTo>
                    <a:cubicBezTo>
                      <a:pt x="116940" y="128190"/>
                      <a:pt x="106081" y="128609"/>
                      <a:pt x="96709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90;p12"/>
              <p:cNvSpPr/>
              <p:nvPr/>
            </p:nvSpPr>
            <p:spPr>
              <a:xfrm>
                <a:off x="6673375" y="4036144"/>
                <a:ext cx="220524" cy="127300"/>
              </a:xfrm>
              <a:custGeom>
                <a:rect b="b" l="l" r="r" t="t"/>
                <a:pathLst>
                  <a:path extrusionOk="0" h="127300" w="220524">
                    <a:moveTo>
                      <a:pt x="96709" y="124376"/>
                    </a:moveTo>
                    <a:lnTo>
                      <a:pt x="5078" y="71417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595" y="-926"/>
                      <a:pt x="114416" y="-1344"/>
                      <a:pt x="123760" y="2932"/>
                    </a:cubicBezTo>
                    <a:lnTo>
                      <a:pt x="215485" y="55796"/>
                    </a:lnTo>
                    <a:cubicBezTo>
                      <a:pt x="222915" y="60177"/>
                      <a:pt x="222058" y="67702"/>
                      <a:pt x="213390" y="72655"/>
                    </a:cubicBezTo>
                    <a:lnTo>
                      <a:pt x="125855" y="123138"/>
                    </a:lnTo>
                    <a:cubicBezTo>
                      <a:pt x="116902" y="128215"/>
                      <a:pt x="106062" y="128672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91;p12"/>
              <p:cNvSpPr/>
              <p:nvPr/>
            </p:nvSpPr>
            <p:spPr>
              <a:xfrm>
                <a:off x="6803525" y="4111089"/>
                <a:ext cx="283033" cy="163345"/>
              </a:xfrm>
              <a:custGeom>
                <a:rect b="b" l="l" r="r" t="t"/>
                <a:pathLst>
                  <a:path extrusionOk="0" h="163345" w="283033">
                    <a:moveTo>
                      <a:pt x="159249" y="160492"/>
                    </a:moveTo>
                    <a:lnTo>
                      <a:pt x="5039" y="71433"/>
                    </a:lnTo>
                    <a:cubicBezTo>
                      <a:pt x="-2390" y="67147"/>
                      <a:pt x="-1533" y="59622"/>
                      <a:pt x="7135" y="54574"/>
                    </a:cubicBezTo>
                    <a:lnTo>
                      <a:pt x="94670" y="4092"/>
                    </a:lnTo>
                    <a:cubicBezTo>
                      <a:pt x="103652" y="-890"/>
                      <a:pt x="114453" y="-1347"/>
                      <a:pt x="123816" y="2854"/>
                    </a:cubicBezTo>
                    <a:lnTo>
                      <a:pt x="278026" y="91912"/>
                    </a:lnTo>
                    <a:cubicBezTo>
                      <a:pt x="285455" y="96198"/>
                      <a:pt x="284503" y="103723"/>
                      <a:pt x="275930" y="108772"/>
                    </a:cubicBezTo>
                    <a:lnTo>
                      <a:pt x="188396" y="159254"/>
                    </a:lnTo>
                    <a:cubicBezTo>
                      <a:pt x="179414" y="164236"/>
                      <a:pt x="168612" y="164693"/>
                      <a:pt x="159249" y="1604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92;p12"/>
              <p:cNvSpPr/>
              <p:nvPr/>
            </p:nvSpPr>
            <p:spPr>
              <a:xfrm>
                <a:off x="5182617" y="3320721"/>
                <a:ext cx="220563" cy="127308"/>
              </a:xfrm>
              <a:custGeom>
                <a:rect b="b" l="l" r="r" t="t"/>
                <a:pathLst>
                  <a:path extrusionOk="0" h="127308" w="220563">
                    <a:moveTo>
                      <a:pt x="96804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68" y="128234"/>
                      <a:pt x="106148" y="128653"/>
                      <a:pt x="96804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93;p12"/>
              <p:cNvSpPr/>
              <p:nvPr/>
            </p:nvSpPr>
            <p:spPr>
              <a:xfrm>
                <a:off x="5312634" y="3395587"/>
                <a:ext cx="220563" cy="127548"/>
              </a:xfrm>
              <a:custGeom>
                <a:rect b="b" l="l" r="r" t="t"/>
                <a:pathLst>
                  <a:path extrusionOk="0" h="127548" w="220563">
                    <a:moveTo>
                      <a:pt x="96709" y="12456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6141" y="123424"/>
                    </a:lnTo>
                    <a:cubicBezTo>
                      <a:pt x="117073" y="128491"/>
                      <a:pt x="106138" y="128910"/>
                      <a:pt x="96709" y="12456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94;p12"/>
              <p:cNvSpPr/>
              <p:nvPr/>
            </p:nvSpPr>
            <p:spPr>
              <a:xfrm>
                <a:off x="5442650" y="3470843"/>
                <a:ext cx="220563" cy="127300"/>
              </a:xfrm>
              <a:custGeom>
                <a:rect b="b" l="l" r="r" t="t"/>
                <a:pathLst>
                  <a:path extrusionOk="0" h="127300" w="220563">
                    <a:moveTo>
                      <a:pt x="96709" y="124368"/>
                    </a:moveTo>
                    <a:lnTo>
                      <a:pt x="5078" y="71504"/>
                    </a:lnTo>
                    <a:cubicBezTo>
                      <a:pt x="-2447" y="67123"/>
                      <a:pt x="-1494" y="59598"/>
                      <a:pt x="7174" y="54645"/>
                    </a:cubicBezTo>
                    <a:lnTo>
                      <a:pt x="94613" y="4163"/>
                    </a:lnTo>
                    <a:cubicBezTo>
                      <a:pt x="103595" y="-914"/>
                      <a:pt x="114473" y="-1371"/>
                      <a:pt x="123855" y="2924"/>
                    </a:cubicBezTo>
                    <a:lnTo>
                      <a:pt x="215485" y="55883"/>
                    </a:lnTo>
                    <a:cubicBezTo>
                      <a:pt x="223010" y="60170"/>
                      <a:pt x="222058" y="67694"/>
                      <a:pt x="213390" y="72647"/>
                    </a:cubicBezTo>
                    <a:lnTo>
                      <a:pt x="125950" y="123225"/>
                    </a:lnTo>
                    <a:cubicBezTo>
                      <a:pt x="116940" y="128226"/>
                      <a:pt x="106081" y="128645"/>
                      <a:pt x="96709" y="1243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95;p12"/>
              <p:cNvSpPr/>
              <p:nvPr/>
            </p:nvSpPr>
            <p:spPr>
              <a:xfrm>
                <a:off x="5572666" y="3545935"/>
                <a:ext cx="220563" cy="127264"/>
              </a:xfrm>
              <a:custGeom>
                <a:rect b="b" l="l" r="r" t="t"/>
                <a:pathLst>
                  <a:path extrusionOk="0" h="127264" w="220563">
                    <a:moveTo>
                      <a:pt x="96709" y="124333"/>
                    </a:moveTo>
                    <a:lnTo>
                      <a:pt x="5078" y="71469"/>
                    </a:lnTo>
                    <a:cubicBezTo>
                      <a:pt x="-2447" y="67087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612"/>
                    </a:cubicBezTo>
                    <a:lnTo>
                      <a:pt x="125950" y="123190"/>
                    </a:lnTo>
                    <a:cubicBezTo>
                      <a:pt x="116940" y="128190"/>
                      <a:pt x="106081" y="128609"/>
                      <a:pt x="96709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96;p12"/>
              <p:cNvSpPr/>
              <p:nvPr/>
            </p:nvSpPr>
            <p:spPr>
              <a:xfrm>
                <a:off x="5701635" y="3620377"/>
                <a:ext cx="220563" cy="127300"/>
              </a:xfrm>
              <a:custGeom>
                <a:rect b="b" l="l" r="r" t="t"/>
                <a:pathLst>
                  <a:path extrusionOk="0" h="127300" w="220563">
                    <a:moveTo>
                      <a:pt x="96709" y="124376"/>
                    </a:moveTo>
                    <a:lnTo>
                      <a:pt x="5078" y="71417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8"/>
                      <a:pt x="222058" y="67702"/>
                      <a:pt x="213390" y="72655"/>
                    </a:cubicBezTo>
                    <a:lnTo>
                      <a:pt x="125950" y="123138"/>
                    </a:lnTo>
                    <a:cubicBezTo>
                      <a:pt x="116968" y="128215"/>
                      <a:pt x="106091" y="128672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97;p12"/>
              <p:cNvSpPr/>
              <p:nvPr/>
            </p:nvSpPr>
            <p:spPr>
              <a:xfrm>
                <a:off x="5831651" y="3695149"/>
                <a:ext cx="220563" cy="127308"/>
              </a:xfrm>
              <a:custGeom>
                <a:rect b="b" l="l" r="r" t="t"/>
                <a:pathLst>
                  <a:path extrusionOk="0" h="127308" w="220563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8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4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98;p12"/>
              <p:cNvSpPr/>
              <p:nvPr/>
            </p:nvSpPr>
            <p:spPr>
              <a:xfrm>
                <a:off x="5961667" y="3770491"/>
                <a:ext cx="220563" cy="127308"/>
              </a:xfrm>
              <a:custGeom>
                <a:rect b="b" l="l" r="r" t="t"/>
                <a:pathLst>
                  <a:path extrusionOk="0" h="127308" w="220563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8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4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99;p12"/>
              <p:cNvSpPr/>
              <p:nvPr/>
            </p:nvSpPr>
            <p:spPr>
              <a:xfrm>
                <a:off x="6091683" y="3845548"/>
                <a:ext cx="220563" cy="127308"/>
              </a:xfrm>
              <a:custGeom>
                <a:rect b="b" l="l" r="r" t="t"/>
                <a:pathLst>
                  <a:path extrusionOk="0" h="127308" w="220563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595" y="-925"/>
                      <a:pt x="114416" y="-1345"/>
                      <a:pt x="123760" y="2932"/>
                    </a:cubicBezTo>
                    <a:lnTo>
                      <a:pt x="215486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4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00;p12"/>
              <p:cNvSpPr/>
              <p:nvPr/>
            </p:nvSpPr>
            <p:spPr>
              <a:xfrm>
                <a:off x="6221700" y="3920605"/>
                <a:ext cx="220524" cy="127307"/>
              </a:xfrm>
              <a:custGeom>
                <a:rect b="b" l="l" r="r" t="t"/>
                <a:pathLst>
                  <a:path extrusionOk="0" h="127307" w="220524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595" y="-925"/>
                      <a:pt x="114416" y="-1345"/>
                      <a:pt x="123760" y="2932"/>
                    </a:cubicBezTo>
                    <a:lnTo>
                      <a:pt x="215485" y="55891"/>
                    </a:lnTo>
                    <a:cubicBezTo>
                      <a:pt x="222915" y="60177"/>
                      <a:pt x="222058" y="67702"/>
                      <a:pt x="213390" y="72655"/>
                    </a:cubicBezTo>
                    <a:lnTo>
                      <a:pt x="125855" y="123233"/>
                    </a:lnTo>
                    <a:cubicBezTo>
                      <a:pt x="116873" y="128234"/>
                      <a:pt x="106053" y="128652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01;p12"/>
              <p:cNvSpPr/>
              <p:nvPr/>
            </p:nvSpPr>
            <p:spPr>
              <a:xfrm>
                <a:off x="6351691" y="3995706"/>
                <a:ext cx="220549" cy="127264"/>
              </a:xfrm>
              <a:custGeom>
                <a:rect b="b" l="l" r="r" t="t"/>
                <a:pathLst>
                  <a:path extrusionOk="0" h="127264" w="220549">
                    <a:moveTo>
                      <a:pt x="96733" y="124333"/>
                    </a:moveTo>
                    <a:lnTo>
                      <a:pt x="5007" y="71469"/>
                    </a:lnTo>
                    <a:cubicBezTo>
                      <a:pt x="-2422" y="67087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2082" y="67659"/>
                      <a:pt x="213414" y="72612"/>
                    </a:cubicBezTo>
                    <a:lnTo>
                      <a:pt x="125880" y="123190"/>
                    </a:lnTo>
                    <a:cubicBezTo>
                      <a:pt x="116898" y="128190"/>
                      <a:pt x="106077" y="128609"/>
                      <a:pt x="96733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02;p12"/>
              <p:cNvSpPr/>
              <p:nvPr/>
            </p:nvSpPr>
            <p:spPr>
              <a:xfrm>
                <a:off x="6481517" y="4070763"/>
                <a:ext cx="220517" cy="127215"/>
              </a:xfrm>
              <a:custGeom>
                <a:rect b="b" l="l" r="r" t="t"/>
                <a:pathLst>
                  <a:path extrusionOk="0" h="127215" w="220517">
                    <a:moveTo>
                      <a:pt x="96924" y="124333"/>
                    </a:moveTo>
                    <a:lnTo>
                      <a:pt x="5007" y="71469"/>
                    </a:lnTo>
                    <a:cubicBezTo>
                      <a:pt x="-2422" y="67087"/>
                      <a:pt x="-1470" y="59563"/>
                      <a:pt x="7103" y="54609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612"/>
                    </a:cubicBezTo>
                    <a:lnTo>
                      <a:pt x="125880" y="123190"/>
                    </a:lnTo>
                    <a:cubicBezTo>
                      <a:pt x="116955" y="128124"/>
                      <a:pt x="106210" y="128543"/>
                      <a:pt x="96924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103;p12"/>
              <p:cNvSpPr/>
              <p:nvPr/>
            </p:nvSpPr>
            <p:spPr>
              <a:xfrm>
                <a:off x="6611724" y="4145820"/>
                <a:ext cx="220517" cy="127281"/>
              </a:xfrm>
              <a:custGeom>
                <a:rect b="b" l="l" r="r" t="t"/>
                <a:pathLst>
                  <a:path extrusionOk="0" h="127281" w="220517">
                    <a:moveTo>
                      <a:pt x="96733" y="124428"/>
                    </a:moveTo>
                    <a:lnTo>
                      <a:pt x="5007" y="71469"/>
                    </a:lnTo>
                    <a:cubicBezTo>
                      <a:pt x="-2422" y="67087"/>
                      <a:pt x="-1470" y="59563"/>
                      <a:pt x="7103" y="54610"/>
                    </a:cubicBezTo>
                    <a:lnTo>
                      <a:pt x="94637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707"/>
                    </a:cubicBezTo>
                    <a:lnTo>
                      <a:pt x="125879" y="123190"/>
                    </a:lnTo>
                    <a:cubicBezTo>
                      <a:pt x="116897" y="128171"/>
                      <a:pt x="106096" y="128628"/>
                      <a:pt x="96733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4;p12"/>
              <p:cNvSpPr/>
              <p:nvPr/>
            </p:nvSpPr>
            <p:spPr>
              <a:xfrm>
                <a:off x="4990117" y="3209572"/>
                <a:ext cx="283047" cy="163399"/>
              </a:xfrm>
              <a:custGeom>
                <a:rect b="b" l="l" r="r" t="t"/>
                <a:pathLst>
                  <a:path extrusionOk="0" h="163399" w="283047">
                    <a:moveTo>
                      <a:pt x="159288" y="160468"/>
                    </a:moveTo>
                    <a:lnTo>
                      <a:pt x="5078" y="71504"/>
                    </a:lnTo>
                    <a:cubicBezTo>
                      <a:pt x="-2447" y="67123"/>
                      <a:pt x="-1494" y="59598"/>
                      <a:pt x="7174" y="54645"/>
                    </a:cubicBezTo>
                    <a:lnTo>
                      <a:pt x="94613" y="4163"/>
                    </a:lnTo>
                    <a:cubicBezTo>
                      <a:pt x="103595" y="-914"/>
                      <a:pt x="114473" y="-1371"/>
                      <a:pt x="123855" y="2924"/>
                    </a:cubicBezTo>
                    <a:lnTo>
                      <a:pt x="277969" y="91888"/>
                    </a:lnTo>
                    <a:cubicBezTo>
                      <a:pt x="285494" y="96269"/>
                      <a:pt x="284542" y="103794"/>
                      <a:pt x="275874" y="108747"/>
                    </a:cubicBezTo>
                    <a:lnTo>
                      <a:pt x="188434" y="159325"/>
                    </a:lnTo>
                    <a:cubicBezTo>
                      <a:pt x="179452" y="164325"/>
                      <a:pt x="168632" y="164745"/>
                      <a:pt x="159288" y="1604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105;p12"/>
              <p:cNvSpPr/>
              <p:nvPr/>
            </p:nvSpPr>
            <p:spPr>
              <a:xfrm>
                <a:off x="6648640" y="4220618"/>
                <a:ext cx="313122" cy="199558"/>
              </a:xfrm>
              <a:custGeom>
                <a:rect b="b" l="l" r="r" t="t"/>
                <a:pathLst>
                  <a:path extrusionOk="0" h="199558" w="313122">
                    <a:moveTo>
                      <a:pt x="307467" y="56107"/>
                    </a:moveTo>
                    <a:lnTo>
                      <a:pt x="215836" y="3243"/>
                    </a:lnTo>
                    <a:cubicBezTo>
                      <a:pt x="207274" y="-1081"/>
                      <a:pt x="197158" y="-1081"/>
                      <a:pt x="188595" y="3243"/>
                    </a:cubicBezTo>
                    <a:lnTo>
                      <a:pt x="96107" y="56107"/>
                    </a:lnTo>
                    <a:cubicBezTo>
                      <a:pt x="91764" y="57564"/>
                      <a:pt x="89430" y="62260"/>
                      <a:pt x="90878" y="66594"/>
                    </a:cubicBezTo>
                    <a:cubicBezTo>
                      <a:pt x="91707" y="69061"/>
                      <a:pt x="93640" y="70994"/>
                      <a:pt x="96107" y="71823"/>
                    </a:cubicBezTo>
                    <a:lnTo>
                      <a:pt x="103442" y="76014"/>
                    </a:lnTo>
                    <a:cubicBezTo>
                      <a:pt x="107442" y="77329"/>
                      <a:pt x="109614" y="81634"/>
                      <a:pt x="108299" y="85635"/>
                    </a:cubicBezTo>
                    <a:cubicBezTo>
                      <a:pt x="107547" y="87930"/>
                      <a:pt x="105737" y="89740"/>
                      <a:pt x="103442" y="90492"/>
                    </a:cubicBezTo>
                    <a:lnTo>
                      <a:pt x="5715" y="146880"/>
                    </a:lnTo>
                    <a:cubicBezTo>
                      <a:pt x="-1905" y="151262"/>
                      <a:pt x="-1905" y="158310"/>
                      <a:pt x="5715" y="162596"/>
                    </a:cubicBezTo>
                    <a:lnTo>
                      <a:pt x="64103" y="196315"/>
                    </a:lnTo>
                    <a:cubicBezTo>
                      <a:pt x="72666" y="200639"/>
                      <a:pt x="82782" y="200639"/>
                      <a:pt x="91345" y="196315"/>
                    </a:cubicBezTo>
                    <a:lnTo>
                      <a:pt x="182690" y="143546"/>
                    </a:lnTo>
                    <a:lnTo>
                      <a:pt x="201740" y="132593"/>
                    </a:lnTo>
                    <a:lnTo>
                      <a:pt x="215360" y="124782"/>
                    </a:lnTo>
                    <a:lnTo>
                      <a:pt x="229076" y="116877"/>
                    </a:lnTo>
                    <a:lnTo>
                      <a:pt x="307848" y="71347"/>
                    </a:lnTo>
                    <a:cubicBezTo>
                      <a:pt x="314896" y="67061"/>
                      <a:pt x="314992" y="60108"/>
                      <a:pt x="307467" y="5610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106;p12"/>
              <p:cNvSpPr/>
              <p:nvPr/>
            </p:nvSpPr>
            <p:spPr>
              <a:xfrm>
                <a:off x="4613284" y="3427765"/>
                <a:ext cx="220517" cy="127281"/>
              </a:xfrm>
              <a:custGeom>
                <a:rect b="b" l="l" r="r" t="t"/>
                <a:pathLst>
                  <a:path extrusionOk="0" h="127281" w="220517">
                    <a:moveTo>
                      <a:pt x="96733" y="124392"/>
                    </a:moveTo>
                    <a:lnTo>
                      <a:pt x="5007" y="71433"/>
                    </a:lnTo>
                    <a:cubicBezTo>
                      <a:pt x="-2422" y="67147"/>
                      <a:pt x="-1470" y="59623"/>
                      <a:pt x="7103" y="54574"/>
                    </a:cubicBezTo>
                    <a:lnTo>
                      <a:pt x="94638" y="4092"/>
                    </a:lnTo>
                    <a:cubicBezTo>
                      <a:pt x="103620" y="-890"/>
                      <a:pt x="114421" y="-1347"/>
                      <a:pt x="123784" y="2853"/>
                    </a:cubicBezTo>
                    <a:lnTo>
                      <a:pt x="215510" y="55812"/>
                    </a:lnTo>
                    <a:cubicBezTo>
                      <a:pt x="222939" y="60194"/>
                      <a:pt x="221987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7" y="128183"/>
                      <a:pt x="106096" y="128641"/>
                      <a:pt x="96733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107;p12"/>
              <p:cNvSpPr/>
              <p:nvPr/>
            </p:nvSpPr>
            <p:spPr>
              <a:xfrm>
                <a:off x="4742658" y="3502501"/>
                <a:ext cx="220563" cy="127281"/>
              </a:xfrm>
              <a:custGeom>
                <a:rect b="b" l="l" r="r" t="t"/>
                <a:pathLst>
                  <a:path extrusionOk="0" h="127281" w="220563">
                    <a:moveTo>
                      <a:pt x="96709" y="124428"/>
                    </a:moveTo>
                    <a:lnTo>
                      <a:pt x="5078" y="71469"/>
                    </a:lnTo>
                    <a:cubicBezTo>
                      <a:pt x="-2447" y="67087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707"/>
                    </a:cubicBezTo>
                    <a:lnTo>
                      <a:pt x="125950" y="123190"/>
                    </a:lnTo>
                    <a:cubicBezTo>
                      <a:pt x="116940" y="128171"/>
                      <a:pt x="106110" y="128628"/>
                      <a:pt x="96709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12"/>
              <p:cNvSpPr/>
              <p:nvPr/>
            </p:nvSpPr>
            <p:spPr>
              <a:xfrm>
                <a:off x="4871721" y="3577213"/>
                <a:ext cx="220563" cy="127189"/>
              </a:xfrm>
              <a:custGeom>
                <a:rect b="b" l="l" r="r" t="t"/>
                <a:pathLst>
                  <a:path extrusionOk="0" h="127189" w="220563">
                    <a:moveTo>
                      <a:pt x="97090" y="124392"/>
                    </a:moveTo>
                    <a:lnTo>
                      <a:pt x="5078" y="71433"/>
                    </a:lnTo>
                    <a:cubicBezTo>
                      <a:pt x="-2447" y="67147"/>
                      <a:pt x="-1494" y="59623"/>
                      <a:pt x="7174" y="54574"/>
                    </a:cubicBezTo>
                    <a:lnTo>
                      <a:pt x="94613" y="4092"/>
                    </a:lnTo>
                    <a:cubicBezTo>
                      <a:pt x="103595" y="-890"/>
                      <a:pt x="114397" y="-1347"/>
                      <a:pt x="123760" y="2853"/>
                    </a:cubicBezTo>
                    <a:lnTo>
                      <a:pt x="215485" y="55813"/>
                    </a:lnTo>
                    <a:cubicBezTo>
                      <a:pt x="223010" y="60099"/>
                      <a:pt x="222058" y="67719"/>
                      <a:pt x="213390" y="72672"/>
                    </a:cubicBezTo>
                    <a:lnTo>
                      <a:pt x="125950" y="123154"/>
                    </a:lnTo>
                    <a:cubicBezTo>
                      <a:pt x="117054" y="128060"/>
                      <a:pt x="106376" y="128517"/>
                      <a:pt x="97090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12"/>
              <p:cNvSpPr/>
              <p:nvPr/>
            </p:nvSpPr>
            <p:spPr>
              <a:xfrm>
                <a:off x="5974216" y="4213507"/>
                <a:ext cx="220549" cy="127300"/>
              </a:xfrm>
              <a:custGeom>
                <a:rect b="b" l="l" r="r" t="t"/>
                <a:pathLst>
                  <a:path extrusionOk="0" h="127300" w="220549">
                    <a:moveTo>
                      <a:pt x="96733" y="124368"/>
                    </a:moveTo>
                    <a:lnTo>
                      <a:pt x="5007" y="71504"/>
                    </a:lnTo>
                    <a:cubicBezTo>
                      <a:pt x="-2422" y="67123"/>
                      <a:pt x="-1470" y="59598"/>
                      <a:pt x="7103" y="54645"/>
                    </a:cubicBezTo>
                    <a:lnTo>
                      <a:pt x="94638" y="4162"/>
                    </a:lnTo>
                    <a:cubicBezTo>
                      <a:pt x="103591" y="-914"/>
                      <a:pt x="114430" y="-1371"/>
                      <a:pt x="123784" y="2924"/>
                    </a:cubicBezTo>
                    <a:lnTo>
                      <a:pt x="215510" y="55883"/>
                    </a:lnTo>
                    <a:cubicBezTo>
                      <a:pt x="222939" y="60170"/>
                      <a:pt x="222082" y="67694"/>
                      <a:pt x="213414" y="72647"/>
                    </a:cubicBezTo>
                    <a:lnTo>
                      <a:pt x="125879" y="123225"/>
                    </a:lnTo>
                    <a:cubicBezTo>
                      <a:pt x="116897" y="128226"/>
                      <a:pt x="106077" y="128645"/>
                      <a:pt x="96733" y="1243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12"/>
              <p:cNvSpPr/>
              <p:nvPr/>
            </p:nvSpPr>
            <p:spPr>
              <a:xfrm>
                <a:off x="6104041" y="4288254"/>
                <a:ext cx="220517" cy="127281"/>
              </a:xfrm>
              <a:custGeom>
                <a:rect b="b" l="l" r="r" t="t"/>
                <a:pathLst>
                  <a:path extrusionOk="0" h="127281" w="220517">
                    <a:moveTo>
                      <a:pt x="96733" y="124392"/>
                    </a:moveTo>
                    <a:lnTo>
                      <a:pt x="5007" y="71433"/>
                    </a:lnTo>
                    <a:cubicBezTo>
                      <a:pt x="-2422" y="67147"/>
                      <a:pt x="-1470" y="59622"/>
                      <a:pt x="7103" y="54574"/>
                    </a:cubicBezTo>
                    <a:lnTo>
                      <a:pt x="94638" y="4092"/>
                    </a:lnTo>
                    <a:cubicBezTo>
                      <a:pt x="103620" y="-890"/>
                      <a:pt x="114421" y="-1347"/>
                      <a:pt x="123784" y="2854"/>
                    </a:cubicBezTo>
                    <a:lnTo>
                      <a:pt x="215510" y="55813"/>
                    </a:lnTo>
                    <a:cubicBezTo>
                      <a:pt x="222939" y="60099"/>
                      <a:pt x="221987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6" y="128183"/>
                      <a:pt x="106096" y="128641"/>
                      <a:pt x="96733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12"/>
              <p:cNvSpPr/>
              <p:nvPr/>
            </p:nvSpPr>
            <p:spPr>
              <a:xfrm>
                <a:off x="6233034" y="4362946"/>
                <a:ext cx="220563" cy="127351"/>
              </a:xfrm>
              <a:custGeom>
                <a:rect b="b" l="l" r="r" t="t"/>
                <a:pathLst>
                  <a:path extrusionOk="0" h="127351" w="220563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6"/>
                      <a:pt x="114482" y="-1344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328"/>
                    </a:lnTo>
                    <a:cubicBezTo>
                      <a:pt x="116920" y="128300"/>
                      <a:pt x="106072" y="128681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12"/>
              <p:cNvSpPr/>
              <p:nvPr/>
            </p:nvSpPr>
            <p:spPr>
              <a:xfrm>
                <a:off x="6362479" y="4438082"/>
                <a:ext cx="220563" cy="127246"/>
              </a:xfrm>
              <a:custGeom>
                <a:rect b="b" l="l" r="r" t="t"/>
                <a:pathLst>
                  <a:path extrusionOk="0" h="127246" w="220563">
                    <a:moveTo>
                      <a:pt x="96709" y="124393"/>
                    </a:moveTo>
                    <a:lnTo>
                      <a:pt x="5078" y="71434"/>
                    </a:lnTo>
                    <a:cubicBezTo>
                      <a:pt x="-2447" y="67147"/>
                      <a:pt x="-1494" y="59623"/>
                      <a:pt x="7174" y="54574"/>
                    </a:cubicBezTo>
                    <a:lnTo>
                      <a:pt x="94613" y="4092"/>
                    </a:lnTo>
                    <a:cubicBezTo>
                      <a:pt x="103595" y="-890"/>
                      <a:pt x="114397" y="-1347"/>
                      <a:pt x="123760" y="2853"/>
                    </a:cubicBezTo>
                    <a:lnTo>
                      <a:pt x="215485" y="55812"/>
                    </a:lnTo>
                    <a:cubicBezTo>
                      <a:pt x="223010" y="60099"/>
                      <a:pt x="222058" y="67624"/>
                      <a:pt x="213390" y="72672"/>
                    </a:cubicBezTo>
                    <a:lnTo>
                      <a:pt x="125950" y="123154"/>
                    </a:lnTo>
                    <a:cubicBezTo>
                      <a:pt x="116940" y="128136"/>
                      <a:pt x="106110" y="128593"/>
                      <a:pt x="96709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12"/>
              <p:cNvSpPr/>
              <p:nvPr/>
            </p:nvSpPr>
            <p:spPr>
              <a:xfrm>
                <a:off x="5001523" y="3651913"/>
                <a:ext cx="253854" cy="146540"/>
              </a:xfrm>
              <a:custGeom>
                <a:rect b="b" l="l" r="r" t="t"/>
                <a:pathLst>
                  <a:path extrusionOk="0" h="146540" w="253854">
                    <a:moveTo>
                      <a:pt x="130071" y="143609"/>
                    </a:moveTo>
                    <a:lnTo>
                      <a:pt x="5007" y="71504"/>
                    </a:lnTo>
                    <a:cubicBezTo>
                      <a:pt x="-2422" y="67123"/>
                      <a:pt x="-1470" y="59598"/>
                      <a:pt x="7103" y="54645"/>
                    </a:cubicBezTo>
                    <a:lnTo>
                      <a:pt x="94638" y="4163"/>
                    </a:lnTo>
                    <a:cubicBezTo>
                      <a:pt x="103591" y="-914"/>
                      <a:pt x="114431" y="-1371"/>
                      <a:pt x="123784" y="2924"/>
                    </a:cubicBezTo>
                    <a:lnTo>
                      <a:pt x="248847" y="75124"/>
                    </a:lnTo>
                    <a:cubicBezTo>
                      <a:pt x="256277" y="79410"/>
                      <a:pt x="255324" y="86935"/>
                      <a:pt x="246752" y="91888"/>
                    </a:cubicBezTo>
                    <a:lnTo>
                      <a:pt x="159217" y="142465"/>
                    </a:lnTo>
                    <a:cubicBezTo>
                      <a:pt x="150235" y="147466"/>
                      <a:pt x="139415" y="147885"/>
                      <a:pt x="130071" y="143609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12"/>
              <p:cNvSpPr/>
              <p:nvPr/>
            </p:nvSpPr>
            <p:spPr>
              <a:xfrm>
                <a:off x="5811458" y="4119562"/>
                <a:ext cx="253901" cy="146525"/>
              </a:xfrm>
              <a:custGeom>
                <a:rect b="b" l="l" r="r" t="t"/>
                <a:pathLst>
                  <a:path extrusionOk="0" h="146525" w="253901">
                    <a:moveTo>
                      <a:pt x="130046" y="143637"/>
                    </a:moveTo>
                    <a:lnTo>
                      <a:pt x="5078" y="71437"/>
                    </a:lnTo>
                    <a:cubicBezTo>
                      <a:pt x="-2447" y="67151"/>
                      <a:pt x="-1494" y="59626"/>
                      <a:pt x="7174" y="54578"/>
                    </a:cubicBezTo>
                    <a:lnTo>
                      <a:pt x="94613" y="4096"/>
                    </a:lnTo>
                    <a:cubicBezTo>
                      <a:pt x="103624" y="-886"/>
                      <a:pt x="114454" y="-1353"/>
                      <a:pt x="123855" y="2857"/>
                    </a:cubicBezTo>
                    <a:lnTo>
                      <a:pt x="248823" y="75057"/>
                    </a:lnTo>
                    <a:cubicBezTo>
                      <a:pt x="256348" y="79343"/>
                      <a:pt x="255395" y="86963"/>
                      <a:pt x="246727" y="91916"/>
                    </a:cubicBezTo>
                    <a:lnTo>
                      <a:pt x="159288" y="142399"/>
                    </a:lnTo>
                    <a:cubicBezTo>
                      <a:pt x="150287" y="147428"/>
                      <a:pt x="139438" y="147885"/>
                      <a:pt x="130046" y="14363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15;p12"/>
              <p:cNvSpPr/>
              <p:nvPr/>
            </p:nvSpPr>
            <p:spPr>
              <a:xfrm>
                <a:off x="5164178" y="3745900"/>
                <a:ext cx="738494" cy="426244"/>
              </a:xfrm>
              <a:custGeom>
                <a:rect b="b" l="l" r="r" t="t"/>
                <a:pathLst>
                  <a:path extrusionOk="0" h="426244" w="738494">
                    <a:moveTo>
                      <a:pt x="614639" y="423287"/>
                    </a:moveTo>
                    <a:lnTo>
                      <a:pt x="5039" y="71433"/>
                    </a:lnTo>
                    <a:cubicBezTo>
                      <a:pt x="-2390" y="67147"/>
                      <a:pt x="-1533" y="59622"/>
                      <a:pt x="7135" y="54574"/>
                    </a:cubicBezTo>
                    <a:lnTo>
                      <a:pt x="94670" y="4092"/>
                    </a:lnTo>
                    <a:cubicBezTo>
                      <a:pt x="103652" y="-890"/>
                      <a:pt x="114453" y="-1347"/>
                      <a:pt x="123816" y="2854"/>
                    </a:cubicBezTo>
                    <a:lnTo>
                      <a:pt x="733416" y="354802"/>
                    </a:lnTo>
                    <a:cubicBezTo>
                      <a:pt x="740941" y="359089"/>
                      <a:pt x="739989" y="366613"/>
                      <a:pt x="731321" y="371566"/>
                    </a:cubicBezTo>
                    <a:lnTo>
                      <a:pt x="643881" y="422144"/>
                    </a:lnTo>
                    <a:cubicBezTo>
                      <a:pt x="634880" y="427173"/>
                      <a:pt x="624012" y="427602"/>
                      <a:pt x="614639" y="42328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6;p12"/>
              <p:cNvSpPr/>
              <p:nvPr/>
            </p:nvSpPr>
            <p:spPr>
              <a:xfrm>
                <a:off x="5092169" y="3413764"/>
                <a:ext cx="220524" cy="127281"/>
              </a:xfrm>
              <a:custGeom>
                <a:rect b="b" l="l" r="r" t="t"/>
                <a:pathLst>
                  <a:path extrusionOk="0" h="127281" w="220524">
                    <a:moveTo>
                      <a:pt x="96765" y="124392"/>
                    </a:moveTo>
                    <a:lnTo>
                      <a:pt x="5039" y="71433"/>
                    </a:lnTo>
                    <a:cubicBezTo>
                      <a:pt x="-2390" y="67147"/>
                      <a:pt x="-1533" y="59623"/>
                      <a:pt x="7135" y="54574"/>
                    </a:cubicBezTo>
                    <a:lnTo>
                      <a:pt x="94670" y="4092"/>
                    </a:lnTo>
                    <a:cubicBezTo>
                      <a:pt x="103652" y="-890"/>
                      <a:pt x="114453" y="-1347"/>
                      <a:pt x="123816" y="2853"/>
                    </a:cubicBezTo>
                    <a:lnTo>
                      <a:pt x="215447" y="55812"/>
                    </a:lnTo>
                    <a:cubicBezTo>
                      <a:pt x="222972" y="60099"/>
                      <a:pt x="222019" y="67719"/>
                      <a:pt x="213351" y="72672"/>
                    </a:cubicBezTo>
                    <a:lnTo>
                      <a:pt x="125912" y="123154"/>
                    </a:lnTo>
                    <a:cubicBezTo>
                      <a:pt x="116949" y="128183"/>
                      <a:pt x="106128" y="128641"/>
                      <a:pt x="96765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p12"/>
              <p:cNvSpPr/>
              <p:nvPr/>
            </p:nvSpPr>
            <p:spPr>
              <a:xfrm>
                <a:off x="5221804" y="3488595"/>
                <a:ext cx="220524" cy="127281"/>
              </a:xfrm>
              <a:custGeom>
                <a:rect b="b" l="l" r="r" t="t"/>
                <a:pathLst>
                  <a:path extrusionOk="0" h="127281" w="220524">
                    <a:moveTo>
                      <a:pt x="96765" y="124428"/>
                    </a:moveTo>
                    <a:lnTo>
                      <a:pt x="5039" y="71469"/>
                    </a:lnTo>
                    <a:cubicBezTo>
                      <a:pt x="-2390" y="67183"/>
                      <a:pt x="-1533" y="59563"/>
                      <a:pt x="7135" y="54610"/>
                    </a:cubicBezTo>
                    <a:lnTo>
                      <a:pt x="94670" y="4127"/>
                    </a:lnTo>
                    <a:cubicBezTo>
                      <a:pt x="103633" y="-902"/>
                      <a:pt x="114453" y="-1359"/>
                      <a:pt x="123816" y="2889"/>
                    </a:cubicBezTo>
                    <a:lnTo>
                      <a:pt x="215447" y="55848"/>
                    </a:lnTo>
                    <a:cubicBezTo>
                      <a:pt x="222972" y="60134"/>
                      <a:pt x="222019" y="67659"/>
                      <a:pt x="213351" y="72707"/>
                    </a:cubicBezTo>
                    <a:lnTo>
                      <a:pt x="125912" y="123190"/>
                    </a:lnTo>
                    <a:cubicBezTo>
                      <a:pt x="116930" y="128171"/>
                      <a:pt x="106128" y="128628"/>
                      <a:pt x="96765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p12"/>
              <p:cNvSpPr/>
              <p:nvPr/>
            </p:nvSpPr>
            <p:spPr>
              <a:xfrm>
                <a:off x="5351534" y="3563461"/>
                <a:ext cx="220549" cy="127264"/>
              </a:xfrm>
              <a:custGeom>
                <a:rect b="b" l="l" r="r" t="t"/>
                <a:pathLst>
                  <a:path extrusionOk="0" h="127264" w="220549">
                    <a:moveTo>
                      <a:pt x="96765" y="124333"/>
                    </a:moveTo>
                    <a:lnTo>
                      <a:pt x="5039" y="71469"/>
                    </a:lnTo>
                    <a:cubicBezTo>
                      <a:pt x="-2390" y="67087"/>
                      <a:pt x="-1533" y="59563"/>
                      <a:pt x="7135" y="54610"/>
                    </a:cubicBezTo>
                    <a:lnTo>
                      <a:pt x="94670" y="4127"/>
                    </a:lnTo>
                    <a:cubicBezTo>
                      <a:pt x="103633" y="-902"/>
                      <a:pt x="114453" y="-1359"/>
                      <a:pt x="123816" y="2889"/>
                    </a:cubicBezTo>
                    <a:lnTo>
                      <a:pt x="215542" y="55848"/>
                    </a:lnTo>
                    <a:cubicBezTo>
                      <a:pt x="222972" y="60134"/>
                      <a:pt x="222019" y="67659"/>
                      <a:pt x="213447" y="72707"/>
                    </a:cubicBezTo>
                    <a:lnTo>
                      <a:pt x="125912" y="123190"/>
                    </a:lnTo>
                    <a:cubicBezTo>
                      <a:pt x="116930" y="128190"/>
                      <a:pt x="106109" y="128609"/>
                      <a:pt x="96765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12"/>
              <p:cNvSpPr/>
              <p:nvPr/>
            </p:nvSpPr>
            <p:spPr>
              <a:xfrm>
                <a:off x="5481392" y="3638284"/>
                <a:ext cx="220517" cy="127225"/>
              </a:xfrm>
              <a:custGeom>
                <a:rect b="b" l="l" r="r" t="t"/>
                <a:pathLst>
                  <a:path extrusionOk="0" h="127225" w="220517">
                    <a:moveTo>
                      <a:pt x="96447" y="124090"/>
                    </a:moveTo>
                    <a:lnTo>
                      <a:pt x="5007" y="71512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5"/>
                      <a:pt x="114440" y="-1345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8"/>
                      <a:pt x="221987" y="67702"/>
                      <a:pt x="213414" y="72655"/>
                    </a:cubicBezTo>
                    <a:lnTo>
                      <a:pt x="125880" y="123233"/>
                    </a:lnTo>
                    <a:cubicBezTo>
                      <a:pt x="116774" y="128234"/>
                      <a:pt x="105830" y="128557"/>
                      <a:pt x="96447" y="124090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12"/>
              <p:cNvSpPr/>
              <p:nvPr/>
            </p:nvSpPr>
            <p:spPr>
              <a:xfrm>
                <a:off x="5610742" y="3713151"/>
                <a:ext cx="220517" cy="127264"/>
              </a:xfrm>
              <a:custGeom>
                <a:rect b="b" l="l" r="r" t="t"/>
                <a:pathLst>
                  <a:path extrusionOk="0" h="127264" w="220517">
                    <a:moveTo>
                      <a:pt x="96733" y="124376"/>
                    </a:moveTo>
                    <a:lnTo>
                      <a:pt x="5007" y="71417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6"/>
                      <a:pt x="114440" y="-1344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7"/>
                      <a:pt x="221987" y="67702"/>
                      <a:pt x="213414" y="72655"/>
                    </a:cubicBezTo>
                    <a:lnTo>
                      <a:pt x="125880" y="123138"/>
                    </a:lnTo>
                    <a:cubicBezTo>
                      <a:pt x="116917" y="128167"/>
                      <a:pt x="106096" y="128624"/>
                      <a:pt x="96733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12"/>
              <p:cNvSpPr/>
              <p:nvPr/>
            </p:nvSpPr>
            <p:spPr>
              <a:xfrm>
                <a:off x="5740377" y="3788001"/>
                <a:ext cx="220517" cy="127281"/>
              </a:xfrm>
              <a:custGeom>
                <a:rect b="b" l="l" r="r" t="t"/>
                <a:pathLst>
                  <a:path extrusionOk="0" h="127281" w="220517">
                    <a:moveTo>
                      <a:pt x="96733" y="124393"/>
                    </a:moveTo>
                    <a:lnTo>
                      <a:pt x="5007" y="71434"/>
                    </a:lnTo>
                    <a:cubicBezTo>
                      <a:pt x="-2422" y="67147"/>
                      <a:pt x="-1470" y="59623"/>
                      <a:pt x="7103" y="54574"/>
                    </a:cubicBezTo>
                    <a:lnTo>
                      <a:pt x="94638" y="4092"/>
                    </a:lnTo>
                    <a:cubicBezTo>
                      <a:pt x="103620" y="-890"/>
                      <a:pt x="114421" y="-1347"/>
                      <a:pt x="123784" y="2853"/>
                    </a:cubicBezTo>
                    <a:lnTo>
                      <a:pt x="215510" y="55812"/>
                    </a:lnTo>
                    <a:cubicBezTo>
                      <a:pt x="222939" y="60099"/>
                      <a:pt x="221987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7" y="128184"/>
                      <a:pt x="106096" y="128641"/>
                      <a:pt x="96733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12"/>
              <p:cNvSpPr/>
              <p:nvPr/>
            </p:nvSpPr>
            <p:spPr>
              <a:xfrm>
                <a:off x="5870012" y="3862832"/>
                <a:ext cx="220517" cy="127281"/>
              </a:xfrm>
              <a:custGeom>
                <a:rect b="b" l="l" r="r" t="t"/>
                <a:pathLst>
                  <a:path extrusionOk="0" h="127281" w="220517">
                    <a:moveTo>
                      <a:pt x="96733" y="124428"/>
                    </a:moveTo>
                    <a:lnTo>
                      <a:pt x="5007" y="71469"/>
                    </a:lnTo>
                    <a:cubicBezTo>
                      <a:pt x="-2422" y="67183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707"/>
                    </a:cubicBezTo>
                    <a:lnTo>
                      <a:pt x="125880" y="123190"/>
                    </a:lnTo>
                    <a:cubicBezTo>
                      <a:pt x="116907" y="128171"/>
                      <a:pt x="106096" y="128628"/>
                      <a:pt x="96733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23;p12"/>
              <p:cNvSpPr/>
              <p:nvPr/>
            </p:nvSpPr>
            <p:spPr>
              <a:xfrm>
                <a:off x="5999266" y="3937698"/>
                <a:ext cx="220549" cy="127281"/>
              </a:xfrm>
              <a:custGeom>
                <a:rect b="b" l="l" r="r" t="t"/>
                <a:pathLst>
                  <a:path extrusionOk="0" h="127281" w="220549">
                    <a:moveTo>
                      <a:pt x="96733" y="124428"/>
                    </a:moveTo>
                    <a:lnTo>
                      <a:pt x="5007" y="71469"/>
                    </a:lnTo>
                    <a:cubicBezTo>
                      <a:pt x="-2422" y="67087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2082" y="67659"/>
                      <a:pt x="213414" y="72707"/>
                    </a:cubicBezTo>
                    <a:lnTo>
                      <a:pt x="125880" y="123190"/>
                    </a:lnTo>
                    <a:cubicBezTo>
                      <a:pt x="116898" y="128171"/>
                      <a:pt x="106096" y="128628"/>
                      <a:pt x="96733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4;p12"/>
              <p:cNvSpPr/>
              <p:nvPr/>
            </p:nvSpPr>
            <p:spPr>
              <a:xfrm>
                <a:off x="6129021" y="4012522"/>
                <a:ext cx="220524" cy="127237"/>
              </a:xfrm>
              <a:custGeom>
                <a:rect b="b" l="l" r="r" t="t"/>
                <a:pathLst>
                  <a:path extrusionOk="0" h="127237" w="220524">
                    <a:moveTo>
                      <a:pt x="96994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595" y="-925"/>
                      <a:pt x="114416" y="-1345"/>
                      <a:pt x="123760" y="2932"/>
                    </a:cubicBezTo>
                    <a:lnTo>
                      <a:pt x="215485" y="55796"/>
                    </a:lnTo>
                    <a:cubicBezTo>
                      <a:pt x="222915" y="60177"/>
                      <a:pt x="222058" y="67702"/>
                      <a:pt x="213390" y="72655"/>
                    </a:cubicBezTo>
                    <a:lnTo>
                      <a:pt x="125855" y="123233"/>
                    </a:lnTo>
                    <a:cubicBezTo>
                      <a:pt x="116949" y="128138"/>
                      <a:pt x="106262" y="128557"/>
                      <a:pt x="96994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25;p12"/>
              <p:cNvSpPr/>
              <p:nvPr/>
            </p:nvSpPr>
            <p:spPr>
              <a:xfrm>
                <a:off x="6258942" y="4087388"/>
                <a:ext cx="220563" cy="127300"/>
              </a:xfrm>
              <a:custGeom>
                <a:rect b="b" l="l" r="r" t="t"/>
                <a:pathLst>
                  <a:path extrusionOk="0" h="127300" w="220563">
                    <a:moveTo>
                      <a:pt x="96709" y="124376"/>
                    </a:moveTo>
                    <a:lnTo>
                      <a:pt x="5078" y="71417"/>
                    </a:lnTo>
                    <a:cubicBezTo>
                      <a:pt x="-2447" y="67131"/>
                      <a:pt x="-1494" y="59606"/>
                      <a:pt x="7173" y="54653"/>
                    </a:cubicBezTo>
                    <a:lnTo>
                      <a:pt x="94613" y="4075"/>
                    </a:lnTo>
                    <a:cubicBezTo>
                      <a:pt x="103595" y="-925"/>
                      <a:pt x="114415" y="-1345"/>
                      <a:pt x="123760" y="2932"/>
                    </a:cubicBezTo>
                    <a:lnTo>
                      <a:pt x="215485" y="55796"/>
                    </a:lnTo>
                    <a:cubicBezTo>
                      <a:pt x="223010" y="60178"/>
                      <a:pt x="222058" y="67702"/>
                      <a:pt x="213390" y="72655"/>
                    </a:cubicBezTo>
                    <a:lnTo>
                      <a:pt x="125950" y="123138"/>
                    </a:lnTo>
                    <a:cubicBezTo>
                      <a:pt x="116968" y="128215"/>
                      <a:pt x="106091" y="128672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6;p12"/>
              <p:cNvSpPr/>
              <p:nvPr/>
            </p:nvSpPr>
            <p:spPr>
              <a:xfrm>
                <a:off x="6388578" y="4161853"/>
                <a:ext cx="220563" cy="127285"/>
              </a:xfrm>
              <a:custGeom>
                <a:rect b="b" l="l" r="r" t="t"/>
                <a:pathLst>
                  <a:path extrusionOk="0" h="127285" w="220563">
                    <a:moveTo>
                      <a:pt x="96709" y="124396"/>
                    </a:moveTo>
                    <a:lnTo>
                      <a:pt x="5078" y="71437"/>
                    </a:lnTo>
                    <a:cubicBezTo>
                      <a:pt x="-2447" y="67151"/>
                      <a:pt x="-1494" y="59627"/>
                      <a:pt x="7174" y="54578"/>
                    </a:cubicBezTo>
                    <a:lnTo>
                      <a:pt x="94613" y="4096"/>
                    </a:lnTo>
                    <a:cubicBezTo>
                      <a:pt x="103624" y="-886"/>
                      <a:pt x="114454" y="-1353"/>
                      <a:pt x="123855" y="2857"/>
                    </a:cubicBezTo>
                    <a:lnTo>
                      <a:pt x="215485" y="55816"/>
                    </a:lnTo>
                    <a:cubicBezTo>
                      <a:pt x="223010" y="60103"/>
                      <a:pt x="222058" y="67723"/>
                      <a:pt x="213390" y="72676"/>
                    </a:cubicBezTo>
                    <a:lnTo>
                      <a:pt x="125950" y="123158"/>
                    </a:lnTo>
                    <a:cubicBezTo>
                      <a:pt x="116949" y="128187"/>
                      <a:pt x="106100" y="128645"/>
                      <a:pt x="96709" y="12439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27;p12"/>
              <p:cNvSpPr/>
              <p:nvPr/>
            </p:nvSpPr>
            <p:spPr>
              <a:xfrm>
                <a:off x="6518213" y="4237101"/>
                <a:ext cx="221039" cy="127370"/>
              </a:xfrm>
              <a:custGeom>
                <a:rect b="b" l="l" r="r" t="t"/>
                <a:pathLst>
                  <a:path extrusionOk="0" h="127370" w="221039">
                    <a:moveTo>
                      <a:pt x="96709" y="124396"/>
                    </a:moveTo>
                    <a:lnTo>
                      <a:pt x="5078" y="71437"/>
                    </a:lnTo>
                    <a:cubicBezTo>
                      <a:pt x="-2447" y="67151"/>
                      <a:pt x="-1494" y="59626"/>
                      <a:pt x="7173" y="54578"/>
                    </a:cubicBezTo>
                    <a:lnTo>
                      <a:pt x="94613" y="4095"/>
                    </a:lnTo>
                    <a:cubicBezTo>
                      <a:pt x="103624" y="-886"/>
                      <a:pt x="114454" y="-1353"/>
                      <a:pt x="123855" y="2857"/>
                    </a:cubicBezTo>
                    <a:lnTo>
                      <a:pt x="215962" y="55816"/>
                    </a:lnTo>
                    <a:cubicBezTo>
                      <a:pt x="223486" y="60103"/>
                      <a:pt x="222534" y="67627"/>
                      <a:pt x="213866" y="72676"/>
                    </a:cubicBezTo>
                    <a:lnTo>
                      <a:pt x="126427" y="123158"/>
                    </a:lnTo>
                    <a:cubicBezTo>
                      <a:pt x="117292" y="128302"/>
                      <a:pt x="106243" y="128759"/>
                      <a:pt x="96709" y="12439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128;p12"/>
              <p:cNvSpPr/>
              <p:nvPr/>
            </p:nvSpPr>
            <p:spPr>
              <a:xfrm>
                <a:off x="4864578" y="3282378"/>
                <a:ext cx="318480" cy="183800"/>
              </a:xfrm>
              <a:custGeom>
                <a:rect b="b" l="l" r="r" t="t"/>
                <a:pathLst>
                  <a:path extrusionOk="0" h="183800" w="318480">
                    <a:moveTo>
                      <a:pt x="194721" y="180911"/>
                    </a:moveTo>
                    <a:lnTo>
                      <a:pt x="5078" y="71469"/>
                    </a:lnTo>
                    <a:cubicBezTo>
                      <a:pt x="-2447" y="67087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313402" y="112331"/>
                    </a:lnTo>
                    <a:cubicBezTo>
                      <a:pt x="320927" y="116713"/>
                      <a:pt x="319975" y="124237"/>
                      <a:pt x="311307" y="129190"/>
                    </a:cubicBezTo>
                    <a:lnTo>
                      <a:pt x="223867" y="179673"/>
                    </a:lnTo>
                    <a:cubicBezTo>
                      <a:pt x="214904" y="184702"/>
                      <a:pt x="204084" y="185159"/>
                      <a:pt x="194721" y="180911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9;p12"/>
              <p:cNvSpPr/>
              <p:nvPr/>
            </p:nvSpPr>
            <p:spPr>
              <a:xfrm>
                <a:off x="4902011" y="3449213"/>
                <a:ext cx="220563" cy="127308"/>
              </a:xfrm>
              <a:custGeom>
                <a:rect b="b" l="l" r="r" t="t"/>
                <a:pathLst>
                  <a:path extrusionOk="0" h="127308" w="220563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6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3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130;p12"/>
              <p:cNvSpPr/>
              <p:nvPr/>
            </p:nvSpPr>
            <p:spPr>
              <a:xfrm>
                <a:off x="5031646" y="3523682"/>
                <a:ext cx="220524" cy="127281"/>
              </a:xfrm>
              <a:custGeom>
                <a:rect b="b" l="l" r="r" t="t"/>
                <a:pathLst>
                  <a:path extrusionOk="0" h="127281" w="220524">
                    <a:moveTo>
                      <a:pt x="96709" y="124393"/>
                    </a:moveTo>
                    <a:lnTo>
                      <a:pt x="5078" y="71434"/>
                    </a:lnTo>
                    <a:cubicBezTo>
                      <a:pt x="-2447" y="67147"/>
                      <a:pt x="-1494" y="59623"/>
                      <a:pt x="7174" y="54574"/>
                    </a:cubicBezTo>
                    <a:lnTo>
                      <a:pt x="94613" y="4092"/>
                    </a:lnTo>
                    <a:cubicBezTo>
                      <a:pt x="103595" y="-890"/>
                      <a:pt x="114397" y="-1347"/>
                      <a:pt x="123760" y="2853"/>
                    </a:cubicBezTo>
                    <a:lnTo>
                      <a:pt x="215485" y="55812"/>
                    </a:lnTo>
                    <a:cubicBezTo>
                      <a:pt x="222915" y="60099"/>
                      <a:pt x="222058" y="67719"/>
                      <a:pt x="213390" y="72672"/>
                    </a:cubicBezTo>
                    <a:lnTo>
                      <a:pt x="125855" y="123154"/>
                    </a:lnTo>
                    <a:cubicBezTo>
                      <a:pt x="116892" y="128184"/>
                      <a:pt x="106072" y="128641"/>
                      <a:pt x="96709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131;p12"/>
              <p:cNvSpPr/>
              <p:nvPr/>
            </p:nvSpPr>
            <p:spPr>
              <a:xfrm>
                <a:off x="5161066" y="3598894"/>
                <a:ext cx="220517" cy="127281"/>
              </a:xfrm>
              <a:custGeom>
                <a:rect b="b" l="l" r="r" t="t"/>
                <a:pathLst>
                  <a:path extrusionOk="0" h="127281" w="220517">
                    <a:moveTo>
                      <a:pt x="96733" y="124428"/>
                    </a:moveTo>
                    <a:lnTo>
                      <a:pt x="5007" y="71469"/>
                    </a:lnTo>
                    <a:cubicBezTo>
                      <a:pt x="-2422" y="67183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707"/>
                    </a:cubicBezTo>
                    <a:lnTo>
                      <a:pt x="125880" y="123190"/>
                    </a:lnTo>
                    <a:cubicBezTo>
                      <a:pt x="116898" y="128171"/>
                      <a:pt x="106096" y="128628"/>
                      <a:pt x="96733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132;p12"/>
              <p:cNvSpPr/>
              <p:nvPr/>
            </p:nvSpPr>
            <p:spPr>
              <a:xfrm>
                <a:off x="5290892" y="3673717"/>
                <a:ext cx="220517" cy="127308"/>
              </a:xfrm>
              <a:custGeom>
                <a:rect b="b" l="l" r="r" t="t"/>
                <a:pathLst>
                  <a:path extrusionOk="0" h="127308" w="220517">
                    <a:moveTo>
                      <a:pt x="96733" y="124376"/>
                    </a:moveTo>
                    <a:lnTo>
                      <a:pt x="5007" y="71512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5"/>
                      <a:pt x="114440" y="-1345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8"/>
                      <a:pt x="221987" y="67702"/>
                      <a:pt x="213414" y="72655"/>
                    </a:cubicBezTo>
                    <a:lnTo>
                      <a:pt x="125880" y="123233"/>
                    </a:lnTo>
                    <a:cubicBezTo>
                      <a:pt x="116897" y="128234"/>
                      <a:pt x="106077" y="128653"/>
                      <a:pt x="96733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133;p12"/>
              <p:cNvSpPr/>
              <p:nvPr/>
            </p:nvSpPr>
            <p:spPr>
              <a:xfrm>
                <a:off x="5420495" y="3748758"/>
                <a:ext cx="220334" cy="127131"/>
              </a:xfrm>
              <a:custGeom>
                <a:rect b="b" l="l" r="r" t="t"/>
                <a:pathLst>
                  <a:path extrusionOk="0" h="127131" w="220334">
                    <a:moveTo>
                      <a:pt x="96765" y="124202"/>
                    </a:moveTo>
                    <a:lnTo>
                      <a:pt x="5039" y="71243"/>
                    </a:lnTo>
                    <a:cubicBezTo>
                      <a:pt x="-2390" y="66957"/>
                      <a:pt x="-1533" y="59432"/>
                      <a:pt x="7135" y="54384"/>
                    </a:cubicBezTo>
                    <a:lnTo>
                      <a:pt x="94479" y="4092"/>
                    </a:lnTo>
                    <a:cubicBezTo>
                      <a:pt x="103461" y="-890"/>
                      <a:pt x="114263" y="-1347"/>
                      <a:pt x="123626" y="2854"/>
                    </a:cubicBezTo>
                    <a:lnTo>
                      <a:pt x="215256" y="55813"/>
                    </a:lnTo>
                    <a:cubicBezTo>
                      <a:pt x="222781" y="60099"/>
                      <a:pt x="221828" y="67719"/>
                      <a:pt x="213161" y="72672"/>
                    </a:cubicBezTo>
                    <a:lnTo>
                      <a:pt x="125721" y="123154"/>
                    </a:lnTo>
                    <a:cubicBezTo>
                      <a:pt x="116777" y="128060"/>
                      <a:pt x="106043" y="128450"/>
                      <a:pt x="96765" y="12420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34;p12"/>
              <p:cNvSpPr/>
              <p:nvPr/>
            </p:nvSpPr>
            <p:spPr>
              <a:xfrm>
                <a:off x="5550092" y="3823398"/>
                <a:ext cx="220563" cy="127281"/>
              </a:xfrm>
              <a:custGeom>
                <a:rect b="b" l="l" r="r" t="t"/>
                <a:pathLst>
                  <a:path extrusionOk="0" h="127281" w="220563">
                    <a:moveTo>
                      <a:pt x="96709" y="124428"/>
                    </a:moveTo>
                    <a:lnTo>
                      <a:pt x="5078" y="71469"/>
                    </a:lnTo>
                    <a:cubicBezTo>
                      <a:pt x="-2447" y="67183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707"/>
                    </a:cubicBezTo>
                    <a:lnTo>
                      <a:pt x="125950" y="123190"/>
                    </a:lnTo>
                    <a:cubicBezTo>
                      <a:pt x="116940" y="128171"/>
                      <a:pt x="106110" y="128628"/>
                      <a:pt x="96709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35;p12"/>
              <p:cNvSpPr/>
              <p:nvPr/>
            </p:nvSpPr>
            <p:spPr>
              <a:xfrm>
                <a:off x="5679727" y="3898222"/>
                <a:ext cx="220563" cy="127308"/>
              </a:xfrm>
              <a:custGeom>
                <a:rect b="b" l="l" r="r" t="t"/>
                <a:pathLst>
                  <a:path extrusionOk="0" h="127308" w="220563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4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36;p12"/>
              <p:cNvSpPr/>
              <p:nvPr/>
            </p:nvSpPr>
            <p:spPr>
              <a:xfrm>
                <a:off x="5809362" y="3973072"/>
                <a:ext cx="220524" cy="127281"/>
              </a:xfrm>
              <a:custGeom>
                <a:rect b="b" l="l" r="r" t="t"/>
                <a:pathLst>
                  <a:path extrusionOk="0" h="127281" w="220524">
                    <a:moveTo>
                      <a:pt x="96709" y="124392"/>
                    </a:moveTo>
                    <a:lnTo>
                      <a:pt x="5078" y="71433"/>
                    </a:lnTo>
                    <a:cubicBezTo>
                      <a:pt x="-2447" y="67147"/>
                      <a:pt x="-1494" y="59622"/>
                      <a:pt x="7174" y="54574"/>
                    </a:cubicBezTo>
                    <a:lnTo>
                      <a:pt x="94613" y="4092"/>
                    </a:lnTo>
                    <a:cubicBezTo>
                      <a:pt x="103595" y="-890"/>
                      <a:pt x="114397" y="-1347"/>
                      <a:pt x="123760" y="2854"/>
                    </a:cubicBezTo>
                    <a:lnTo>
                      <a:pt x="215485" y="55813"/>
                    </a:lnTo>
                    <a:cubicBezTo>
                      <a:pt x="222915" y="60194"/>
                      <a:pt x="222058" y="67719"/>
                      <a:pt x="213390" y="72672"/>
                    </a:cubicBezTo>
                    <a:lnTo>
                      <a:pt x="125855" y="123154"/>
                    </a:lnTo>
                    <a:cubicBezTo>
                      <a:pt x="116892" y="128183"/>
                      <a:pt x="106072" y="128641"/>
                      <a:pt x="96709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37;p12"/>
              <p:cNvSpPr/>
              <p:nvPr/>
            </p:nvSpPr>
            <p:spPr>
              <a:xfrm>
                <a:off x="5938592" y="4047903"/>
                <a:ext cx="220517" cy="126979"/>
              </a:xfrm>
              <a:custGeom>
                <a:rect b="b" l="l" r="r" t="t"/>
                <a:pathLst>
                  <a:path extrusionOk="0" h="126979" w="220517">
                    <a:moveTo>
                      <a:pt x="97114" y="124047"/>
                    </a:moveTo>
                    <a:lnTo>
                      <a:pt x="5007" y="71469"/>
                    </a:lnTo>
                    <a:cubicBezTo>
                      <a:pt x="-2422" y="67183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707"/>
                    </a:cubicBezTo>
                    <a:lnTo>
                      <a:pt x="125880" y="123190"/>
                    </a:lnTo>
                    <a:cubicBezTo>
                      <a:pt x="116945" y="127924"/>
                      <a:pt x="106315" y="128238"/>
                      <a:pt x="97114" y="12404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38;p12"/>
              <p:cNvSpPr/>
              <p:nvPr/>
            </p:nvSpPr>
            <p:spPr>
              <a:xfrm>
                <a:off x="6068608" y="4122734"/>
                <a:ext cx="220517" cy="127300"/>
              </a:xfrm>
              <a:custGeom>
                <a:rect b="b" l="l" r="r" t="t"/>
                <a:pathLst>
                  <a:path extrusionOk="0" h="127300" w="220517">
                    <a:moveTo>
                      <a:pt x="96733" y="124368"/>
                    </a:moveTo>
                    <a:lnTo>
                      <a:pt x="5007" y="71504"/>
                    </a:lnTo>
                    <a:cubicBezTo>
                      <a:pt x="-2422" y="67123"/>
                      <a:pt x="-1470" y="59598"/>
                      <a:pt x="7103" y="54645"/>
                    </a:cubicBezTo>
                    <a:lnTo>
                      <a:pt x="94638" y="4162"/>
                    </a:lnTo>
                    <a:cubicBezTo>
                      <a:pt x="103591" y="-914"/>
                      <a:pt x="114431" y="-1371"/>
                      <a:pt x="123784" y="2924"/>
                    </a:cubicBezTo>
                    <a:lnTo>
                      <a:pt x="215510" y="55883"/>
                    </a:lnTo>
                    <a:cubicBezTo>
                      <a:pt x="222939" y="60170"/>
                      <a:pt x="221987" y="67694"/>
                      <a:pt x="213414" y="72647"/>
                    </a:cubicBezTo>
                    <a:lnTo>
                      <a:pt x="125880" y="123225"/>
                    </a:lnTo>
                    <a:cubicBezTo>
                      <a:pt x="116898" y="128226"/>
                      <a:pt x="106077" y="128645"/>
                      <a:pt x="96733" y="1243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39;p12"/>
              <p:cNvSpPr/>
              <p:nvPr/>
            </p:nvSpPr>
            <p:spPr>
              <a:xfrm>
                <a:off x="6198212" y="4197576"/>
                <a:ext cx="220524" cy="127281"/>
              </a:xfrm>
              <a:custGeom>
                <a:rect b="b" l="l" r="r" t="t"/>
                <a:pathLst>
                  <a:path extrusionOk="0" h="127281" w="220524">
                    <a:moveTo>
                      <a:pt x="96765" y="124393"/>
                    </a:moveTo>
                    <a:lnTo>
                      <a:pt x="5039" y="71434"/>
                    </a:lnTo>
                    <a:cubicBezTo>
                      <a:pt x="-2390" y="67147"/>
                      <a:pt x="-1533" y="59623"/>
                      <a:pt x="7135" y="54574"/>
                    </a:cubicBezTo>
                    <a:lnTo>
                      <a:pt x="94670" y="4092"/>
                    </a:lnTo>
                    <a:cubicBezTo>
                      <a:pt x="103652" y="-890"/>
                      <a:pt x="114453" y="-1347"/>
                      <a:pt x="123816" y="2853"/>
                    </a:cubicBezTo>
                    <a:lnTo>
                      <a:pt x="215447" y="55812"/>
                    </a:lnTo>
                    <a:cubicBezTo>
                      <a:pt x="222972" y="60194"/>
                      <a:pt x="222019" y="67719"/>
                      <a:pt x="213351" y="72672"/>
                    </a:cubicBezTo>
                    <a:lnTo>
                      <a:pt x="125912" y="123154"/>
                    </a:lnTo>
                    <a:cubicBezTo>
                      <a:pt x="116949" y="128184"/>
                      <a:pt x="106128" y="128641"/>
                      <a:pt x="96765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40;p12"/>
              <p:cNvSpPr/>
              <p:nvPr/>
            </p:nvSpPr>
            <p:spPr>
              <a:xfrm>
                <a:off x="6327808" y="4272442"/>
                <a:ext cx="380989" cy="219907"/>
              </a:xfrm>
              <a:custGeom>
                <a:rect b="b" l="l" r="r" t="t"/>
                <a:pathLst>
                  <a:path extrusionOk="0" h="219907" w="380989">
                    <a:moveTo>
                      <a:pt x="257205" y="216975"/>
                    </a:moveTo>
                    <a:lnTo>
                      <a:pt x="5078" y="71433"/>
                    </a:lnTo>
                    <a:cubicBezTo>
                      <a:pt x="-2447" y="67147"/>
                      <a:pt x="-1494" y="59622"/>
                      <a:pt x="7174" y="54574"/>
                    </a:cubicBezTo>
                    <a:lnTo>
                      <a:pt x="94613" y="4092"/>
                    </a:lnTo>
                    <a:cubicBezTo>
                      <a:pt x="103624" y="-890"/>
                      <a:pt x="114454" y="-1347"/>
                      <a:pt x="123855" y="2854"/>
                    </a:cubicBezTo>
                    <a:lnTo>
                      <a:pt x="375982" y="148396"/>
                    </a:lnTo>
                    <a:cubicBezTo>
                      <a:pt x="383411" y="152777"/>
                      <a:pt x="382459" y="160302"/>
                      <a:pt x="373886" y="165255"/>
                    </a:cubicBezTo>
                    <a:lnTo>
                      <a:pt x="286351" y="215832"/>
                    </a:lnTo>
                    <a:cubicBezTo>
                      <a:pt x="277369" y="220833"/>
                      <a:pt x="266549" y="221252"/>
                      <a:pt x="257205" y="216975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41;p12"/>
              <p:cNvSpPr/>
              <p:nvPr/>
            </p:nvSpPr>
            <p:spPr>
              <a:xfrm>
                <a:off x="4739038" y="3355149"/>
                <a:ext cx="253901" cy="146525"/>
              </a:xfrm>
              <a:custGeom>
                <a:rect b="b" l="l" r="r" t="t"/>
                <a:pathLst>
                  <a:path extrusionOk="0" h="146525" w="253901">
                    <a:moveTo>
                      <a:pt x="130046" y="143668"/>
                    </a:moveTo>
                    <a:lnTo>
                      <a:pt x="5078" y="71469"/>
                    </a:lnTo>
                    <a:cubicBezTo>
                      <a:pt x="-2447" y="67183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48823" y="75088"/>
                    </a:lnTo>
                    <a:cubicBezTo>
                      <a:pt x="256348" y="79375"/>
                      <a:pt x="255395" y="86899"/>
                      <a:pt x="246727" y="91948"/>
                    </a:cubicBezTo>
                    <a:lnTo>
                      <a:pt x="159288" y="142430"/>
                    </a:lnTo>
                    <a:cubicBezTo>
                      <a:pt x="150277" y="147412"/>
                      <a:pt x="139447" y="147879"/>
                      <a:pt x="130046" y="1436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42;p12"/>
              <p:cNvSpPr/>
              <p:nvPr/>
            </p:nvSpPr>
            <p:spPr>
              <a:xfrm>
                <a:off x="5246664" y="3087528"/>
                <a:ext cx="1926000" cy="1111651"/>
              </a:xfrm>
              <a:custGeom>
                <a:rect b="b" l="l" r="r" t="t"/>
                <a:pathLst>
                  <a:path extrusionOk="0" h="1111651" w="1926000">
                    <a:moveTo>
                      <a:pt x="1845936" y="1108805"/>
                    </a:moveTo>
                    <a:lnTo>
                      <a:pt x="5039" y="46196"/>
                    </a:lnTo>
                    <a:cubicBezTo>
                      <a:pt x="-2390" y="41910"/>
                      <a:pt x="-1533" y="34290"/>
                      <a:pt x="7135" y="29337"/>
                    </a:cubicBezTo>
                    <a:lnTo>
                      <a:pt x="50855" y="4096"/>
                    </a:lnTo>
                    <a:cubicBezTo>
                      <a:pt x="59865" y="-886"/>
                      <a:pt x="70695" y="-1353"/>
                      <a:pt x="80097" y="2857"/>
                    </a:cubicBezTo>
                    <a:lnTo>
                      <a:pt x="1920993" y="1065371"/>
                    </a:lnTo>
                    <a:cubicBezTo>
                      <a:pt x="1928423" y="1069658"/>
                      <a:pt x="1927470" y="1077182"/>
                      <a:pt x="1918898" y="1082230"/>
                    </a:cubicBezTo>
                    <a:lnTo>
                      <a:pt x="1875083" y="1107472"/>
                    </a:lnTo>
                    <a:cubicBezTo>
                      <a:pt x="1866129" y="1112529"/>
                      <a:pt x="1855309" y="1113025"/>
                      <a:pt x="1845936" y="1108805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43;p12"/>
              <p:cNvSpPr/>
              <p:nvPr/>
            </p:nvSpPr>
            <p:spPr>
              <a:xfrm>
                <a:off x="4501288" y="3792632"/>
                <a:ext cx="1451798" cy="838156"/>
              </a:xfrm>
              <a:custGeom>
                <a:rect b="b" l="l" r="r" t="t"/>
                <a:pathLst>
                  <a:path extrusionOk="0" h="838156" w="1451798">
                    <a:moveTo>
                      <a:pt x="1450884" y="524573"/>
                    </a:moveTo>
                    <a:cubicBezTo>
                      <a:pt x="1448283" y="530298"/>
                      <a:pt x="1443816" y="534965"/>
                      <a:pt x="1438216" y="537813"/>
                    </a:cubicBezTo>
                    <a:lnTo>
                      <a:pt x="931581" y="830231"/>
                    </a:lnTo>
                    <a:cubicBezTo>
                      <a:pt x="914321" y="839889"/>
                      <a:pt x="893500" y="840766"/>
                      <a:pt x="875479" y="832612"/>
                    </a:cubicBezTo>
                    <a:lnTo>
                      <a:pt x="9751" y="332740"/>
                    </a:lnTo>
                    <a:cubicBezTo>
                      <a:pt x="5808" y="330683"/>
                      <a:pt x="2709" y="327311"/>
                      <a:pt x="988" y="323215"/>
                    </a:cubicBezTo>
                    <a:cubicBezTo>
                      <a:pt x="-2155" y="315595"/>
                      <a:pt x="2226" y="306641"/>
                      <a:pt x="13752" y="299974"/>
                    </a:cubicBezTo>
                    <a:lnTo>
                      <a:pt x="520387" y="7842"/>
                    </a:lnTo>
                    <a:cubicBezTo>
                      <a:pt x="537674" y="-1740"/>
                      <a:pt x="558477" y="-2588"/>
                      <a:pt x="576489" y="5556"/>
                    </a:cubicBezTo>
                    <a:lnTo>
                      <a:pt x="1442311" y="505428"/>
                    </a:lnTo>
                    <a:cubicBezTo>
                      <a:pt x="1449874" y="508438"/>
                      <a:pt x="1453675" y="516925"/>
                      <a:pt x="1450884" y="524573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44;p12"/>
              <p:cNvSpPr/>
              <p:nvPr/>
            </p:nvSpPr>
            <p:spPr>
              <a:xfrm>
                <a:off x="4502277" y="3802740"/>
                <a:ext cx="1449895" cy="828048"/>
              </a:xfrm>
              <a:custGeom>
                <a:rect b="b" l="l" r="r" t="t"/>
                <a:pathLst>
                  <a:path extrusionOk="0" h="828048" w="1449895">
                    <a:moveTo>
                      <a:pt x="1449896" y="514465"/>
                    </a:moveTo>
                    <a:cubicBezTo>
                      <a:pt x="1447295" y="520190"/>
                      <a:pt x="1442828" y="524857"/>
                      <a:pt x="1437227" y="527705"/>
                    </a:cubicBezTo>
                    <a:lnTo>
                      <a:pt x="930593" y="820123"/>
                    </a:lnTo>
                    <a:cubicBezTo>
                      <a:pt x="913333" y="829781"/>
                      <a:pt x="892512" y="830657"/>
                      <a:pt x="874490" y="822504"/>
                    </a:cubicBezTo>
                    <a:lnTo>
                      <a:pt x="8763" y="322632"/>
                    </a:lnTo>
                    <a:cubicBezTo>
                      <a:pt x="4820" y="320575"/>
                      <a:pt x="1720" y="317203"/>
                      <a:pt x="0" y="313107"/>
                    </a:cubicBezTo>
                    <a:cubicBezTo>
                      <a:pt x="2669" y="307582"/>
                      <a:pt x="7089" y="303096"/>
                      <a:pt x="12573" y="300343"/>
                    </a:cubicBezTo>
                    <a:lnTo>
                      <a:pt x="519208" y="7926"/>
                    </a:lnTo>
                    <a:cubicBezTo>
                      <a:pt x="536467" y="-1732"/>
                      <a:pt x="557289" y="-2609"/>
                      <a:pt x="575310" y="5545"/>
                    </a:cubicBezTo>
                    <a:lnTo>
                      <a:pt x="1441323" y="505417"/>
                    </a:lnTo>
                    <a:cubicBezTo>
                      <a:pt x="1445095" y="507417"/>
                      <a:pt x="1448105" y="510598"/>
                      <a:pt x="1449896" y="514465"/>
                    </a:cubicBezTo>
                    <a:close/>
                  </a:path>
                </a:pathLst>
              </a:custGeom>
              <a:solidFill>
                <a:srgbClr val="C3C6D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12"/>
              <p:cNvSpPr/>
              <p:nvPr/>
            </p:nvSpPr>
            <p:spPr>
              <a:xfrm>
                <a:off x="5378291" y="2993528"/>
                <a:ext cx="1867947" cy="1123828"/>
              </a:xfrm>
              <a:custGeom>
                <a:rect b="b" l="l" r="r" t="t"/>
                <a:pathLst>
                  <a:path extrusionOk="0" h="1123828" w="1867947">
                    <a:moveTo>
                      <a:pt x="1854422" y="1122224"/>
                    </a:moveTo>
                    <a:lnTo>
                      <a:pt x="13526" y="59425"/>
                    </a:lnTo>
                    <a:cubicBezTo>
                      <a:pt x="5191" y="53395"/>
                      <a:pt x="181" y="43804"/>
                      <a:pt x="0" y="33517"/>
                    </a:cubicBezTo>
                    <a:lnTo>
                      <a:pt x="0" y="11895"/>
                    </a:lnTo>
                    <a:cubicBezTo>
                      <a:pt x="0" y="1894"/>
                      <a:pt x="6096" y="-2678"/>
                      <a:pt x="13526" y="1608"/>
                    </a:cubicBezTo>
                    <a:lnTo>
                      <a:pt x="1854422" y="1064122"/>
                    </a:lnTo>
                    <a:cubicBezTo>
                      <a:pt x="1862804" y="1070103"/>
                      <a:pt x="1867833" y="1079733"/>
                      <a:pt x="1867948" y="1090030"/>
                    </a:cubicBezTo>
                    <a:lnTo>
                      <a:pt x="1867948" y="1111747"/>
                    </a:lnTo>
                    <a:cubicBezTo>
                      <a:pt x="1867948" y="1121938"/>
                      <a:pt x="1861947" y="1126510"/>
                      <a:pt x="1854422" y="1122224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12"/>
              <p:cNvSpPr/>
              <p:nvPr/>
            </p:nvSpPr>
            <p:spPr>
              <a:xfrm>
                <a:off x="5482399" y="1596347"/>
                <a:ext cx="657230" cy="440903"/>
              </a:xfrm>
              <a:custGeom>
                <a:rect b="b" l="l" r="r" t="t"/>
                <a:pathLst>
                  <a:path extrusionOk="0" h="440903" w="657230">
                    <a:moveTo>
                      <a:pt x="647700" y="439716"/>
                    </a:moveTo>
                    <a:lnTo>
                      <a:pt x="9525" y="71480"/>
                    </a:lnTo>
                    <a:cubicBezTo>
                      <a:pt x="3610" y="67173"/>
                      <a:pt x="76" y="60320"/>
                      <a:pt x="0" y="53001"/>
                    </a:cubicBezTo>
                    <a:lnTo>
                      <a:pt x="0" y="8520"/>
                    </a:lnTo>
                    <a:cubicBezTo>
                      <a:pt x="0" y="1376"/>
                      <a:pt x="4381" y="-1958"/>
                      <a:pt x="9525" y="1185"/>
                    </a:cubicBezTo>
                    <a:lnTo>
                      <a:pt x="647700" y="369422"/>
                    </a:lnTo>
                    <a:cubicBezTo>
                      <a:pt x="653615" y="373729"/>
                      <a:pt x="657149" y="380581"/>
                      <a:pt x="657225" y="387900"/>
                    </a:cubicBezTo>
                    <a:lnTo>
                      <a:pt x="657225" y="432477"/>
                    </a:lnTo>
                    <a:cubicBezTo>
                      <a:pt x="657416" y="439526"/>
                      <a:pt x="653034" y="442860"/>
                      <a:pt x="647700" y="439716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12"/>
              <p:cNvSpPr/>
              <p:nvPr/>
            </p:nvSpPr>
            <p:spPr>
              <a:xfrm>
                <a:off x="5485731" y="1725601"/>
                <a:ext cx="490070" cy="322282"/>
              </a:xfrm>
              <a:custGeom>
                <a:rect b="b" l="l" r="r" t="t"/>
                <a:pathLst>
                  <a:path extrusionOk="0" h="322282" w="490070">
                    <a:moveTo>
                      <a:pt x="480538" y="321130"/>
                    </a:moveTo>
                    <a:lnTo>
                      <a:pt x="9527" y="49191"/>
                    </a:lnTo>
                    <a:cubicBezTo>
                      <a:pt x="3460" y="44756"/>
                      <a:pt x="-93" y="37658"/>
                      <a:pt x="2" y="30141"/>
                    </a:cubicBezTo>
                    <a:lnTo>
                      <a:pt x="2" y="8520"/>
                    </a:lnTo>
                    <a:cubicBezTo>
                      <a:pt x="2" y="1376"/>
                      <a:pt x="4288" y="-1958"/>
                      <a:pt x="9527" y="1185"/>
                    </a:cubicBezTo>
                    <a:lnTo>
                      <a:pt x="480538" y="273124"/>
                    </a:lnTo>
                    <a:cubicBezTo>
                      <a:pt x="486606" y="277563"/>
                      <a:pt x="490158" y="284659"/>
                      <a:pt x="490063" y="292174"/>
                    </a:cubicBezTo>
                    <a:lnTo>
                      <a:pt x="490063" y="314272"/>
                    </a:lnTo>
                    <a:cubicBezTo>
                      <a:pt x="490254" y="320940"/>
                      <a:pt x="486444" y="324178"/>
                      <a:pt x="480538" y="32113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12"/>
              <p:cNvSpPr/>
              <p:nvPr/>
            </p:nvSpPr>
            <p:spPr>
              <a:xfrm>
                <a:off x="5485731" y="1809557"/>
                <a:ext cx="490070" cy="322194"/>
              </a:xfrm>
              <a:custGeom>
                <a:rect b="b" l="l" r="r" t="t"/>
                <a:pathLst>
                  <a:path extrusionOk="0" h="322194" w="490070">
                    <a:moveTo>
                      <a:pt x="480538" y="321090"/>
                    </a:moveTo>
                    <a:lnTo>
                      <a:pt x="9527" y="49151"/>
                    </a:lnTo>
                    <a:cubicBezTo>
                      <a:pt x="3460" y="44715"/>
                      <a:pt x="-93" y="37618"/>
                      <a:pt x="2" y="30101"/>
                    </a:cubicBezTo>
                    <a:lnTo>
                      <a:pt x="2" y="8479"/>
                    </a:lnTo>
                    <a:cubicBezTo>
                      <a:pt x="2" y="1335"/>
                      <a:pt x="4288" y="-1903"/>
                      <a:pt x="9527" y="1145"/>
                    </a:cubicBezTo>
                    <a:lnTo>
                      <a:pt x="480538" y="273179"/>
                    </a:lnTo>
                    <a:cubicBezTo>
                      <a:pt x="486491" y="277456"/>
                      <a:pt x="490035" y="284323"/>
                      <a:pt x="490063" y="291657"/>
                    </a:cubicBezTo>
                    <a:lnTo>
                      <a:pt x="490063" y="313755"/>
                    </a:lnTo>
                    <a:cubicBezTo>
                      <a:pt x="490254" y="320899"/>
                      <a:pt x="486444" y="324042"/>
                      <a:pt x="480538" y="32109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9;p12"/>
              <p:cNvSpPr/>
              <p:nvPr/>
            </p:nvSpPr>
            <p:spPr>
              <a:xfrm>
                <a:off x="5485733" y="1893472"/>
                <a:ext cx="401289" cy="270998"/>
              </a:xfrm>
              <a:custGeom>
                <a:rect b="b" l="l" r="r" t="t"/>
                <a:pathLst>
                  <a:path extrusionOk="0" h="270998" w="401289">
                    <a:moveTo>
                      <a:pt x="391763" y="269845"/>
                    </a:moveTo>
                    <a:lnTo>
                      <a:pt x="9525" y="49627"/>
                    </a:lnTo>
                    <a:cubicBezTo>
                      <a:pt x="3572" y="45351"/>
                      <a:pt x="29" y="38479"/>
                      <a:pt x="0" y="31149"/>
                    </a:cubicBezTo>
                    <a:lnTo>
                      <a:pt x="0" y="8479"/>
                    </a:lnTo>
                    <a:cubicBezTo>
                      <a:pt x="0" y="1335"/>
                      <a:pt x="4286" y="-1903"/>
                      <a:pt x="9525" y="1145"/>
                    </a:cubicBezTo>
                    <a:lnTo>
                      <a:pt x="391763" y="221839"/>
                    </a:lnTo>
                    <a:cubicBezTo>
                      <a:pt x="397821" y="226287"/>
                      <a:pt x="401364" y="233374"/>
                      <a:pt x="401288" y="240889"/>
                    </a:cubicBezTo>
                    <a:lnTo>
                      <a:pt x="401288" y="262987"/>
                    </a:lnTo>
                    <a:cubicBezTo>
                      <a:pt x="401384" y="269655"/>
                      <a:pt x="397097" y="272893"/>
                      <a:pt x="391763" y="2698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50;p12"/>
              <p:cNvSpPr/>
              <p:nvPr/>
            </p:nvSpPr>
            <p:spPr>
              <a:xfrm>
                <a:off x="5482398" y="2477545"/>
                <a:ext cx="657231" cy="440923"/>
              </a:xfrm>
              <a:custGeom>
                <a:rect b="b" l="l" r="r" t="t"/>
                <a:pathLst>
                  <a:path extrusionOk="0" h="440923" w="657231">
                    <a:moveTo>
                      <a:pt x="647701" y="439771"/>
                    </a:moveTo>
                    <a:lnTo>
                      <a:pt x="9526" y="71535"/>
                    </a:lnTo>
                    <a:cubicBezTo>
                      <a:pt x="3477" y="67077"/>
                      <a:pt x="-56" y="59990"/>
                      <a:pt x="1" y="52485"/>
                    </a:cubicBezTo>
                    <a:lnTo>
                      <a:pt x="1" y="8479"/>
                    </a:lnTo>
                    <a:cubicBezTo>
                      <a:pt x="1" y="1335"/>
                      <a:pt x="4382" y="-1903"/>
                      <a:pt x="9526" y="1145"/>
                    </a:cubicBezTo>
                    <a:lnTo>
                      <a:pt x="647701" y="369381"/>
                    </a:lnTo>
                    <a:cubicBezTo>
                      <a:pt x="653749" y="373839"/>
                      <a:pt x="657283" y="380926"/>
                      <a:pt x="657226" y="388431"/>
                    </a:cubicBezTo>
                    <a:lnTo>
                      <a:pt x="657226" y="432913"/>
                    </a:lnTo>
                    <a:cubicBezTo>
                      <a:pt x="657416" y="439581"/>
                      <a:pt x="653035" y="442819"/>
                      <a:pt x="647701" y="439771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12"/>
              <p:cNvSpPr/>
              <p:nvPr/>
            </p:nvSpPr>
            <p:spPr>
              <a:xfrm>
                <a:off x="5485733" y="2606854"/>
                <a:ext cx="490068" cy="322274"/>
              </a:xfrm>
              <a:custGeom>
                <a:rect b="b" l="l" r="r" t="t"/>
                <a:pathLst>
                  <a:path extrusionOk="0" h="322274" w="490068">
                    <a:moveTo>
                      <a:pt x="480536" y="321130"/>
                    </a:moveTo>
                    <a:lnTo>
                      <a:pt x="9525" y="49096"/>
                    </a:lnTo>
                    <a:cubicBezTo>
                      <a:pt x="3572" y="44819"/>
                      <a:pt x="29" y="37952"/>
                      <a:pt x="0" y="30618"/>
                    </a:cubicBezTo>
                    <a:lnTo>
                      <a:pt x="0" y="8520"/>
                    </a:lnTo>
                    <a:cubicBezTo>
                      <a:pt x="0" y="1376"/>
                      <a:pt x="4286" y="-1958"/>
                      <a:pt x="9525" y="1185"/>
                    </a:cubicBezTo>
                    <a:lnTo>
                      <a:pt x="480536" y="273124"/>
                    </a:lnTo>
                    <a:cubicBezTo>
                      <a:pt x="486470" y="277420"/>
                      <a:pt x="490004" y="284278"/>
                      <a:pt x="490061" y="291603"/>
                    </a:cubicBezTo>
                    <a:lnTo>
                      <a:pt x="490061" y="313796"/>
                    </a:lnTo>
                    <a:cubicBezTo>
                      <a:pt x="490252" y="320940"/>
                      <a:pt x="486442" y="324178"/>
                      <a:pt x="480536" y="32113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12"/>
              <p:cNvSpPr/>
              <p:nvPr/>
            </p:nvSpPr>
            <p:spPr>
              <a:xfrm>
                <a:off x="5485733" y="2690770"/>
                <a:ext cx="490068" cy="322283"/>
              </a:xfrm>
              <a:custGeom>
                <a:rect b="b" l="l" r="r" t="t"/>
                <a:pathLst>
                  <a:path extrusionOk="0" h="322283" w="490068">
                    <a:moveTo>
                      <a:pt x="480536" y="321130"/>
                    </a:moveTo>
                    <a:lnTo>
                      <a:pt x="9525" y="49191"/>
                    </a:lnTo>
                    <a:cubicBezTo>
                      <a:pt x="3591" y="44858"/>
                      <a:pt x="57" y="37971"/>
                      <a:pt x="0" y="30618"/>
                    </a:cubicBezTo>
                    <a:lnTo>
                      <a:pt x="0" y="8520"/>
                    </a:lnTo>
                    <a:cubicBezTo>
                      <a:pt x="0" y="1376"/>
                      <a:pt x="4286" y="-1958"/>
                      <a:pt x="9525" y="1185"/>
                    </a:cubicBezTo>
                    <a:lnTo>
                      <a:pt x="480536" y="273124"/>
                    </a:lnTo>
                    <a:cubicBezTo>
                      <a:pt x="486604" y="277563"/>
                      <a:pt x="490157" y="284659"/>
                      <a:pt x="490061" y="292174"/>
                    </a:cubicBezTo>
                    <a:lnTo>
                      <a:pt x="490061" y="314272"/>
                    </a:lnTo>
                    <a:cubicBezTo>
                      <a:pt x="490252" y="320940"/>
                      <a:pt x="486442" y="324178"/>
                      <a:pt x="480536" y="32113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12"/>
              <p:cNvSpPr/>
              <p:nvPr/>
            </p:nvSpPr>
            <p:spPr>
              <a:xfrm>
                <a:off x="5485733" y="2774725"/>
                <a:ext cx="401289" cy="271152"/>
              </a:xfrm>
              <a:custGeom>
                <a:rect b="b" l="l" r="r" t="t"/>
                <a:pathLst>
                  <a:path extrusionOk="0" h="271152" w="401289">
                    <a:moveTo>
                      <a:pt x="391763" y="269845"/>
                    </a:moveTo>
                    <a:lnTo>
                      <a:pt x="9525" y="49151"/>
                    </a:lnTo>
                    <a:cubicBezTo>
                      <a:pt x="3591" y="44817"/>
                      <a:pt x="57" y="37931"/>
                      <a:pt x="0" y="30577"/>
                    </a:cubicBezTo>
                    <a:lnTo>
                      <a:pt x="0" y="8479"/>
                    </a:lnTo>
                    <a:cubicBezTo>
                      <a:pt x="0" y="1335"/>
                      <a:pt x="4286" y="-1903"/>
                      <a:pt x="9525" y="1145"/>
                    </a:cubicBezTo>
                    <a:lnTo>
                      <a:pt x="391763" y="221839"/>
                    </a:lnTo>
                    <a:cubicBezTo>
                      <a:pt x="397697" y="226135"/>
                      <a:pt x="401231" y="232993"/>
                      <a:pt x="401288" y="240318"/>
                    </a:cubicBezTo>
                    <a:lnTo>
                      <a:pt x="401288" y="262511"/>
                    </a:lnTo>
                    <a:cubicBezTo>
                      <a:pt x="401384" y="269655"/>
                      <a:pt x="397097" y="273274"/>
                      <a:pt x="391763" y="2698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12"/>
              <p:cNvSpPr/>
              <p:nvPr/>
            </p:nvSpPr>
            <p:spPr>
              <a:xfrm>
                <a:off x="6293929" y="2971606"/>
                <a:ext cx="893444" cy="828868"/>
              </a:xfrm>
              <a:custGeom>
                <a:rect b="b" l="l" r="r" t="t"/>
                <a:pathLst>
                  <a:path extrusionOk="0" h="828868" w="893444">
                    <a:moveTo>
                      <a:pt x="6858" y="55057"/>
                    </a:moveTo>
                    <a:cubicBezTo>
                      <a:pt x="6858" y="55057"/>
                      <a:pt x="77248" y="114113"/>
                      <a:pt x="178784" y="33436"/>
                    </a:cubicBezTo>
                    <a:cubicBezTo>
                      <a:pt x="251365" y="-26096"/>
                      <a:pt x="316230" y="7909"/>
                      <a:pt x="352330" y="28483"/>
                    </a:cubicBezTo>
                    <a:cubicBezTo>
                      <a:pt x="388430" y="49057"/>
                      <a:pt x="441007" y="61344"/>
                      <a:pt x="540068" y="240795"/>
                    </a:cubicBezTo>
                    <a:cubicBezTo>
                      <a:pt x="561489" y="276076"/>
                      <a:pt x="590845" y="305889"/>
                      <a:pt x="625793" y="327853"/>
                    </a:cubicBezTo>
                    <a:cubicBezTo>
                      <a:pt x="679228" y="358619"/>
                      <a:pt x="704850" y="343665"/>
                      <a:pt x="746855" y="280228"/>
                    </a:cubicBezTo>
                    <a:cubicBezTo>
                      <a:pt x="788861" y="216792"/>
                      <a:pt x="816293" y="146878"/>
                      <a:pt x="893445" y="192598"/>
                    </a:cubicBezTo>
                    <a:lnTo>
                      <a:pt x="893445" y="828868"/>
                    </a:lnTo>
                    <a:lnTo>
                      <a:pt x="0" y="313090"/>
                    </a:lnTo>
                    <a:lnTo>
                      <a:pt x="0" y="50867"/>
                    </a:lnTo>
                    <a:close/>
                  </a:path>
                </a:pathLst>
              </a:custGeom>
              <a:solidFill>
                <a:srgbClr val="F5F6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12"/>
              <p:cNvSpPr/>
              <p:nvPr/>
            </p:nvSpPr>
            <p:spPr>
              <a:xfrm>
                <a:off x="5485733" y="2024441"/>
                <a:ext cx="630461" cy="733619"/>
              </a:xfrm>
              <a:custGeom>
                <a:rect b="b" l="l" r="r" t="t"/>
                <a:pathLst>
                  <a:path extrusionOk="0" h="733619" w="630461">
                    <a:moveTo>
                      <a:pt x="620935" y="732474"/>
                    </a:moveTo>
                    <a:lnTo>
                      <a:pt x="9525" y="379478"/>
                    </a:lnTo>
                    <a:cubicBezTo>
                      <a:pt x="3591" y="375144"/>
                      <a:pt x="57" y="368257"/>
                      <a:pt x="0" y="360904"/>
                    </a:cubicBezTo>
                    <a:lnTo>
                      <a:pt x="0" y="8479"/>
                    </a:lnTo>
                    <a:cubicBezTo>
                      <a:pt x="0" y="1335"/>
                      <a:pt x="4286" y="-1903"/>
                      <a:pt x="9525" y="1145"/>
                    </a:cubicBezTo>
                    <a:lnTo>
                      <a:pt x="620935" y="354141"/>
                    </a:lnTo>
                    <a:cubicBezTo>
                      <a:pt x="626859" y="358485"/>
                      <a:pt x="630384" y="365371"/>
                      <a:pt x="630460" y="372715"/>
                    </a:cubicBezTo>
                    <a:lnTo>
                      <a:pt x="630460" y="725140"/>
                    </a:lnTo>
                    <a:cubicBezTo>
                      <a:pt x="630555" y="732284"/>
                      <a:pt x="626269" y="735522"/>
                      <a:pt x="620935" y="732474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" name="Google Shape;156;p12"/>
              <p:cNvSpPr/>
              <p:nvPr/>
            </p:nvSpPr>
            <p:spPr>
              <a:xfrm>
                <a:off x="6293834" y="3011804"/>
                <a:ext cx="893445" cy="788955"/>
              </a:xfrm>
              <a:custGeom>
                <a:rect b="b" l="l" r="r" t="t"/>
                <a:pathLst>
                  <a:path extrusionOk="0" h="788955" w="893445">
                    <a:moveTo>
                      <a:pt x="0" y="0"/>
                    </a:moveTo>
                    <a:lnTo>
                      <a:pt x="0" y="273177"/>
                    </a:lnTo>
                    <a:lnTo>
                      <a:pt x="893445" y="788956"/>
                    </a:lnTo>
                    <a:lnTo>
                      <a:pt x="893445" y="152591"/>
                    </a:lnTo>
                  </a:path>
                </a:pathLst>
              </a:custGeom>
              <a:noFill/>
              <a:ln cap="flat" cmpd="sng" w="9525">
                <a:solidFill>
                  <a:srgbClr val="E9EAF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157;p12"/>
              <p:cNvSpPr/>
              <p:nvPr/>
            </p:nvSpPr>
            <p:spPr>
              <a:xfrm>
                <a:off x="6645021" y="3003137"/>
                <a:ext cx="9525" cy="483869"/>
              </a:xfrm>
              <a:custGeom>
                <a:rect b="b" l="l" r="r" t="t"/>
                <a:pathLst>
                  <a:path extrusionOk="0" h="483869" w="9525">
                    <a:moveTo>
                      <a:pt x="0" y="0"/>
                    </a:moveTo>
                    <a:lnTo>
                      <a:pt x="0" y="483870"/>
                    </a:lnTo>
                  </a:path>
                </a:pathLst>
              </a:custGeom>
              <a:noFill/>
              <a:ln cap="flat" cmpd="sng" w="9525">
                <a:solidFill>
                  <a:srgbClr val="E9EAF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" name="Google Shape;158;p12"/>
              <p:cNvSpPr/>
              <p:nvPr/>
            </p:nvSpPr>
            <p:spPr>
              <a:xfrm>
                <a:off x="6918293" y="3309175"/>
                <a:ext cx="9525" cy="335661"/>
              </a:xfrm>
              <a:custGeom>
                <a:rect b="b" l="l" r="r" t="t"/>
                <a:pathLst>
                  <a:path extrusionOk="0" h="335661" w="9525">
                    <a:moveTo>
                      <a:pt x="0" y="0"/>
                    </a:moveTo>
                    <a:lnTo>
                      <a:pt x="0" y="335661"/>
                    </a:lnTo>
                  </a:path>
                </a:pathLst>
              </a:custGeom>
              <a:noFill/>
              <a:ln cap="flat" cmpd="sng" w="9525">
                <a:solidFill>
                  <a:srgbClr val="E9EAF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159;p12"/>
              <p:cNvSpPr/>
              <p:nvPr/>
            </p:nvSpPr>
            <p:spPr>
              <a:xfrm>
                <a:off x="6293834" y="2971929"/>
                <a:ext cx="893349" cy="341800"/>
              </a:xfrm>
              <a:custGeom>
                <a:rect b="b" l="l" r="r" t="t"/>
                <a:pathLst>
                  <a:path extrusionOk="0" h="341800" w="893349">
                    <a:moveTo>
                      <a:pt x="0" y="50543"/>
                    </a:moveTo>
                    <a:cubicBezTo>
                      <a:pt x="158496" y="148841"/>
                      <a:pt x="180975" y="-73282"/>
                      <a:pt x="353663" y="26350"/>
                    </a:cubicBezTo>
                    <a:cubicBezTo>
                      <a:pt x="526352" y="125981"/>
                      <a:pt x="502539" y="255997"/>
                      <a:pt x="629888" y="329626"/>
                    </a:cubicBezTo>
                    <a:cubicBezTo>
                      <a:pt x="757238" y="403254"/>
                      <a:pt x="760381" y="115694"/>
                      <a:pt x="893350" y="192466"/>
                    </a:cubicBezTo>
                  </a:path>
                </a:pathLst>
              </a:custGeom>
              <a:noFill/>
              <a:ln cap="flat" cmpd="sng" w="10375">
                <a:solidFill>
                  <a:srgbClr val="E9EAF2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" name="Google Shape;160;p12"/>
              <p:cNvSpPr/>
              <p:nvPr/>
            </p:nvSpPr>
            <p:spPr>
              <a:xfrm rot="-1801764">
                <a:off x="6627823" y="2973379"/>
                <a:ext cx="34449" cy="59573"/>
              </a:xfrm>
              <a:custGeom>
                <a:rect b="b" l="l" r="r" t="t"/>
                <a:pathLst>
                  <a:path extrusionOk="0" h="59626" w="34480">
                    <a:moveTo>
                      <a:pt x="34481" y="29813"/>
                    </a:moveTo>
                    <a:cubicBezTo>
                      <a:pt x="34481" y="46279"/>
                      <a:pt x="26762" y="59626"/>
                      <a:pt x="17240" y="59626"/>
                    </a:cubicBezTo>
                    <a:cubicBezTo>
                      <a:pt x="7719" y="59626"/>
                      <a:pt x="0" y="46279"/>
                      <a:pt x="0" y="29813"/>
                    </a:cubicBezTo>
                    <a:cubicBezTo>
                      <a:pt x="0" y="13348"/>
                      <a:pt x="7719" y="0"/>
                      <a:pt x="17240" y="0"/>
                    </a:cubicBezTo>
                    <a:cubicBezTo>
                      <a:pt x="26762" y="0"/>
                      <a:pt x="34481" y="13348"/>
                      <a:pt x="34481" y="2981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" name="Google Shape;161;p12"/>
              <p:cNvSpPr/>
              <p:nvPr/>
            </p:nvSpPr>
            <p:spPr>
              <a:xfrm rot="-1790023">
                <a:off x="7183546" y="3143044"/>
                <a:ext cx="34600" cy="59833"/>
              </a:xfrm>
              <a:custGeom>
                <a:rect b="b" l="l" r="r" t="t"/>
                <a:pathLst>
                  <a:path extrusionOk="0" h="59831" w="34599">
                    <a:moveTo>
                      <a:pt x="34601" y="29917"/>
                    </a:moveTo>
                    <a:cubicBezTo>
                      <a:pt x="34601" y="46439"/>
                      <a:pt x="26855" y="59833"/>
                      <a:pt x="17301" y="59833"/>
                    </a:cubicBezTo>
                    <a:cubicBezTo>
                      <a:pt x="7747" y="59833"/>
                      <a:pt x="2" y="46439"/>
                      <a:pt x="2" y="29917"/>
                    </a:cubicBezTo>
                    <a:cubicBezTo>
                      <a:pt x="2" y="13395"/>
                      <a:pt x="7747" y="1"/>
                      <a:pt x="17301" y="1"/>
                    </a:cubicBezTo>
                    <a:cubicBezTo>
                      <a:pt x="26855" y="1"/>
                      <a:pt x="34601" y="13395"/>
                      <a:pt x="34601" y="299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" name="Google Shape;162;p12"/>
              <p:cNvSpPr/>
              <p:nvPr/>
            </p:nvSpPr>
            <p:spPr>
              <a:xfrm rot="-1790023">
                <a:off x="6913571" y="3282356"/>
                <a:ext cx="34600" cy="59833"/>
              </a:xfrm>
              <a:custGeom>
                <a:rect b="b" l="l" r="r" t="t"/>
                <a:pathLst>
                  <a:path extrusionOk="0" h="59831" w="34599">
                    <a:moveTo>
                      <a:pt x="34601" y="29917"/>
                    </a:moveTo>
                    <a:cubicBezTo>
                      <a:pt x="34601" y="46439"/>
                      <a:pt x="26855" y="59833"/>
                      <a:pt x="17301" y="59833"/>
                    </a:cubicBezTo>
                    <a:cubicBezTo>
                      <a:pt x="7747" y="59833"/>
                      <a:pt x="2" y="46439"/>
                      <a:pt x="2" y="29917"/>
                    </a:cubicBezTo>
                    <a:cubicBezTo>
                      <a:pt x="2" y="13395"/>
                      <a:pt x="7747" y="1"/>
                      <a:pt x="17301" y="1"/>
                    </a:cubicBezTo>
                    <a:cubicBezTo>
                      <a:pt x="26855" y="1"/>
                      <a:pt x="34601" y="13395"/>
                      <a:pt x="34601" y="299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" name="Google Shape;163;p12"/>
              <p:cNvSpPr/>
              <p:nvPr/>
            </p:nvSpPr>
            <p:spPr>
              <a:xfrm rot="-1790023">
                <a:off x="6286614" y="3000522"/>
                <a:ext cx="34600" cy="59833"/>
              </a:xfrm>
              <a:custGeom>
                <a:rect b="b" l="l" r="r" t="t"/>
                <a:pathLst>
                  <a:path extrusionOk="0" h="59831" w="34599">
                    <a:moveTo>
                      <a:pt x="34600" y="29917"/>
                    </a:moveTo>
                    <a:cubicBezTo>
                      <a:pt x="34600" y="46439"/>
                      <a:pt x="26855" y="59833"/>
                      <a:pt x="17301" y="59833"/>
                    </a:cubicBezTo>
                    <a:cubicBezTo>
                      <a:pt x="7746" y="59833"/>
                      <a:pt x="1" y="46439"/>
                      <a:pt x="1" y="29917"/>
                    </a:cubicBezTo>
                    <a:cubicBezTo>
                      <a:pt x="1" y="13395"/>
                      <a:pt x="7746" y="1"/>
                      <a:pt x="17301" y="1"/>
                    </a:cubicBezTo>
                    <a:cubicBezTo>
                      <a:pt x="26855" y="1"/>
                      <a:pt x="34600" y="13395"/>
                      <a:pt x="34600" y="299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164;p12"/>
              <p:cNvSpPr/>
              <p:nvPr/>
            </p:nvSpPr>
            <p:spPr>
              <a:xfrm>
                <a:off x="6272974" y="2328193"/>
                <a:ext cx="55632" cy="226128"/>
              </a:xfrm>
              <a:custGeom>
                <a:rect b="b" l="l" r="r" t="t"/>
                <a:pathLst>
                  <a:path extrusionOk="0" h="226128" w="55632">
                    <a:moveTo>
                      <a:pt x="46101" y="224982"/>
                    </a:moveTo>
                    <a:lnTo>
                      <a:pt x="9525" y="203837"/>
                    </a:lnTo>
                    <a:cubicBezTo>
                      <a:pt x="3610" y="199532"/>
                      <a:pt x="76" y="192674"/>
                      <a:pt x="0" y="185358"/>
                    </a:cubicBezTo>
                    <a:lnTo>
                      <a:pt x="0" y="8479"/>
                    </a:lnTo>
                    <a:cubicBezTo>
                      <a:pt x="0" y="1335"/>
                      <a:pt x="4382" y="-1903"/>
                      <a:pt x="9525" y="1145"/>
                    </a:cubicBezTo>
                    <a:lnTo>
                      <a:pt x="46101" y="22290"/>
                    </a:lnTo>
                    <a:cubicBezTo>
                      <a:pt x="52007" y="26605"/>
                      <a:pt x="55541" y="33454"/>
                      <a:pt x="55626" y="40769"/>
                    </a:cubicBezTo>
                    <a:lnTo>
                      <a:pt x="55626" y="217743"/>
                    </a:lnTo>
                    <a:cubicBezTo>
                      <a:pt x="55817" y="224506"/>
                      <a:pt x="51626" y="228126"/>
                      <a:pt x="46101" y="224982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" name="Google Shape;165;p12"/>
              <p:cNvSpPr/>
              <p:nvPr/>
            </p:nvSpPr>
            <p:spPr>
              <a:xfrm>
                <a:off x="6357270" y="2193891"/>
                <a:ext cx="55722" cy="409197"/>
              </a:xfrm>
              <a:custGeom>
                <a:rect b="b" l="l" r="r" t="t"/>
                <a:pathLst>
                  <a:path extrusionOk="0" h="409197" w="55722">
                    <a:moveTo>
                      <a:pt x="46196" y="408053"/>
                    </a:moveTo>
                    <a:lnTo>
                      <a:pt x="9525" y="387384"/>
                    </a:lnTo>
                    <a:cubicBezTo>
                      <a:pt x="3620" y="383031"/>
                      <a:pt x="86" y="376154"/>
                      <a:pt x="0" y="368810"/>
                    </a:cubicBezTo>
                    <a:lnTo>
                      <a:pt x="0" y="8479"/>
                    </a:lnTo>
                    <a:cubicBezTo>
                      <a:pt x="0" y="1335"/>
                      <a:pt x="4382" y="-1903"/>
                      <a:pt x="9525" y="1145"/>
                    </a:cubicBezTo>
                    <a:lnTo>
                      <a:pt x="46196" y="22290"/>
                    </a:lnTo>
                    <a:cubicBezTo>
                      <a:pt x="52254" y="26739"/>
                      <a:pt x="55797" y="33825"/>
                      <a:pt x="55721" y="41340"/>
                    </a:cubicBezTo>
                    <a:lnTo>
                      <a:pt x="55721" y="400719"/>
                    </a:lnTo>
                    <a:cubicBezTo>
                      <a:pt x="55817" y="407862"/>
                      <a:pt x="51530" y="411101"/>
                      <a:pt x="46196" y="40805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p12"/>
              <p:cNvSpPr/>
              <p:nvPr/>
            </p:nvSpPr>
            <p:spPr>
              <a:xfrm>
                <a:off x="6526149" y="2326193"/>
                <a:ext cx="55625" cy="374240"/>
              </a:xfrm>
              <a:custGeom>
                <a:rect b="b" l="l" r="r" t="t"/>
                <a:pathLst>
                  <a:path extrusionOk="0" h="374240" w="55625">
                    <a:moveTo>
                      <a:pt x="46101" y="373096"/>
                    </a:moveTo>
                    <a:lnTo>
                      <a:pt x="9525" y="351951"/>
                    </a:lnTo>
                    <a:cubicBezTo>
                      <a:pt x="3591" y="347617"/>
                      <a:pt x="57" y="340730"/>
                      <a:pt x="0" y="333377"/>
                    </a:cubicBezTo>
                    <a:lnTo>
                      <a:pt x="0" y="8479"/>
                    </a:lnTo>
                    <a:cubicBezTo>
                      <a:pt x="0" y="1335"/>
                      <a:pt x="4286" y="-1903"/>
                      <a:pt x="9525" y="1145"/>
                    </a:cubicBezTo>
                    <a:lnTo>
                      <a:pt x="46101" y="22290"/>
                    </a:lnTo>
                    <a:cubicBezTo>
                      <a:pt x="52006" y="26643"/>
                      <a:pt x="55540" y="33520"/>
                      <a:pt x="55626" y="40864"/>
                    </a:cubicBezTo>
                    <a:lnTo>
                      <a:pt x="55626" y="365762"/>
                    </a:lnTo>
                    <a:cubicBezTo>
                      <a:pt x="55626" y="372906"/>
                      <a:pt x="51245" y="376144"/>
                      <a:pt x="46101" y="373096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" name="Google Shape;167;p12"/>
              <p:cNvSpPr/>
              <p:nvPr/>
            </p:nvSpPr>
            <p:spPr>
              <a:xfrm>
                <a:off x="6610350" y="2430587"/>
                <a:ext cx="55627" cy="318519"/>
              </a:xfrm>
              <a:custGeom>
                <a:rect b="b" l="l" r="r" t="t"/>
                <a:pathLst>
                  <a:path extrusionOk="0" h="318519" w="55627">
                    <a:moveTo>
                      <a:pt x="46006" y="317375"/>
                    </a:moveTo>
                    <a:lnTo>
                      <a:pt x="9525" y="296229"/>
                    </a:lnTo>
                    <a:cubicBezTo>
                      <a:pt x="3620" y="291915"/>
                      <a:pt x="86" y="285066"/>
                      <a:pt x="0" y="277751"/>
                    </a:cubicBezTo>
                    <a:lnTo>
                      <a:pt x="0" y="8479"/>
                    </a:lnTo>
                    <a:cubicBezTo>
                      <a:pt x="0" y="1335"/>
                      <a:pt x="4381" y="-1903"/>
                      <a:pt x="9525" y="1145"/>
                    </a:cubicBezTo>
                    <a:lnTo>
                      <a:pt x="46101" y="22290"/>
                    </a:lnTo>
                    <a:cubicBezTo>
                      <a:pt x="52035" y="26624"/>
                      <a:pt x="55569" y="33511"/>
                      <a:pt x="55626" y="40864"/>
                    </a:cubicBezTo>
                    <a:lnTo>
                      <a:pt x="55626" y="310041"/>
                    </a:lnTo>
                    <a:cubicBezTo>
                      <a:pt x="55721" y="317184"/>
                      <a:pt x="51435" y="320423"/>
                      <a:pt x="46006" y="3173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Google Shape;168;p12"/>
              <p:cNvSpPr/>
              <p:nvPr/>
            </p:nvSpPr>
            <p:spPr>
              <a:xfrm>
                <a:off x="6778179" y="2662902"/>
                <a:ext cx="55632" cy="183161"/>
              </a:xfrm>
              <a:custGeom>
                <a:rect b="b" l="l" r="r" t="t"/>
                <a:pathLst>
                  <a:path extrusionOk="0" h="183161" w="55632">
                    <a:moveTo>
                      <a:pt x="46102" y="182025"/>
                    </a:moveTo>
                    <a:lnTo>
                      <a:pt x="9526" y="160879"/>
                    </a:lnTo>
                    <a:cubicBezTo>
                      <a:pt x="3477" y="156421"/>
                      <a:pt x="-56" y="149335"/>
                      <a:pt x="1" y="141829"/>
                    </a:cubicBezTo>
                    <a:lnTo>
                      <a:pt x="1" y="8479"/>
                    </a:lnTo>
                    <a:cubicBezTo>
                      <a:pt x="1" y="1335"/>
                      <a:pt x="4382" y="-1903"/>
                      <a:pt x="9526" y="1145"/>
                    </a:cubicBezTo>
                    <a:lnTo>
                      <a:pt x="46102" y="22290"/>
                    </a:lnTo>
                    <a:cubicBezTo>
                      <a:pt x="52036" y="26624"/>
                      <a:pt x="55570" y="33511"/>
                      <a:pt x="55627" y="40864"/>
                    </a:cubicBezTo>
                    <a:lnTo>
                      <a:pt x="55627" y="174214"/>
                    </a:lnTo>
                    <a:cubicBezTo>
                      <a:pt x="55817" y="181834"/>
                      <a:pt x="51245" y="185073"/>
                      <a:pt x="46102" y="182025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169;p12"/>
              <p:cNvSpPr/>
              <p:nvPr/>
            </p:nvSpPr>
            <p:spPr>
              <a:xfrm>
                <a:off x="6862476" y="2392923"/>
                <a:ext cx="55722" cy="501818"/>
              </a:xfrm>
              <a:custGeom>
                <a:rect b="b" l="l" r="r" t="t"/>
                <a:pathLst>
                  <a:path extrusionOk="0" h="501818" w="55722">
                    <a:moveTo>
                      <a:pt x="46196" y="500676"/>
                    </a:moveTo>
                    <a:lnTo>
                      <a:pt x="9525" y="479531"/>
                    </a:lnTo>
                    <a:cubicBezTo>
                      <a:pt x="3620" y="475178"/>
                      <a:pt x="86" y="468301"/>
                      <a:pt x="0" y="460957"/>
                    </a:cubicBezTo>
                    <a:lnTo>
                      <a:pt x="0" y="8520"/>
                    </a:lnTo>
                    <a:cubicBezTo>
                      <a:pt x="0" y="1376"/>
                      <a:pt x="4381" y="-1958"/>
                      <a:pt x="9525" y="1185"/>
                    </a:cubicBezTo>
                    <a:lnTo>
                      <a:pt x="46196" y="22331"/>
                    </a:lnTo>
                    <a:cubicBezTo>
                      <a:pt x="52130" y="26627"/>
                      <a:pt x="55664" y="33485"/>
                      <a:pt x="55721" y="40809"/>
                    </a:cubicBezTo>
                    <a:lnTo>
                      <a:pt x="55721" y="493152"/>
                    </a:lnTo>
                    <a:cubicBezTo>
                      <a:pt x="55816" y="500486"/>
                      <a:pt x="51530" y="503724"/>
                      <a:pt x="46196" y="50067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Google Shape;170;p12"/>
              <p:cNvSpPr/>
              <p:nvPr/>
            </p:nvSpPr>
            <p:spPr>
              <a:xfrm>
                <a:off x="7068216" y="2830406"/>
                <a:ext cx="55722" cy="183106"/>
              </a:xfrm>
              <a:custGeom>
                <a:rect b="b" l="l" r="r" t="t"/>
                <a:pathLst>
                  <a:path extrusionOk="0" h="183106" w="55722">
                    <a:moveTo>
                      <a:pt x="46196" y="181970"/>
                    </a:moveTo>
                    <a:lnTo>
                      <a:pt x="9525" y="160443"/>
                    </a:lnTo>
                    <a:cubicBezTo>
                      <a:pt x="3620" y="156090"/>
                      <a:pt x="86" y="149213"/>
                      <a:pt x="0" y="141870"/>
                    </a:cubicBezTo>
                    <a:lnTo>
                      <a:pt x="0" y="8520"/>
                    </a:lnTo>
                    <a:cubicBezTo>
                      <a:pt x="0" y="1376"/>
                      <a:pt x="4381" y="-1958"/>
                      <a:pt x="9525" y="1185"/>
                    </a:cubicBezTo>
                    <a:lnTo>
                      <a:pt x="46196" y="22331"/>
                    </a:lnTo>
                    <a:cubicBezTo>
                      <a:pt x="52130" y="26627"/>
                      <a:pt x="55664" y="33485"/>
                      <a:pt x="55721" y="40809"/>
                    </a:cubicBezTo>
                    <a:lnTo>
                      <a:pt x="55721" y="174159"/>
                    </a:lnTo>
                    <a:cubicBezTo>
                      <a:pt x="55816" y="181779"/>
                      <a:pt x="51530" y="185018"/>
                      <a:pt x="46196" y="18197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" name="Google Shape;171;p12"/>
              <p:cNvSpPr/>
              <p:nvPr/>
            </p:nvSpPr>
            <p:spPr>
              <a:xfrm>
                <a:off x="7152513" y="2836026"/>
                <a:ext cx="55727" cy="226167"/>
              </a:xfrm>
              <a:custGeom>
                <a:rect b="b" l="l" r="r" t="t"/>
                <a:pathLst>
                  <a:path extrusionOk="0" h="226167" w="55727">
                    <a:moveTo>
                      <a:pt x="46196" y="225023"/>
                    </a:moveTo>
                    <a:lnTo>
                      <a:pt x="9525" y="203877"/>
                    </a:lnTo>
                    <a:cubicBezTo>
                      <a:pt x="3591" y="199582"/>
                      <a:pt x="57" y="192724"/>
                      <a:pt x="0" y="185399"/>
                    </a:cubicBezTo>
                    <a:lnTo>
                      <a:pt x="0" y="8520"/>
                    </a:lnTo>
                    <a:cubicBezTo>
                      <a:pt x="0" y="1376"/>
                      <a:pt x="4286" y="-1958"/>
                      <a:pt x="9525" y="1185"/>
                    </a:cubicBezTo>
                    <a:lnTo>
                      <a:pt x="46196" y="22331"/>
                    </a:lnTo>
                    <a:cubicBezTo>
                      <a:pt x="52111" y="26636"/>
                      <a:pt x="55645" y="33494"/>
                      <a:pt x="55721" y="40809"/>
                    </a:cubicBezTo>
                    <a:lnTo>
                      <a:pt x="55721" y="217689"/>
                    </a:lnTo>
                    <a:cubicBezTo>
                      <a:pt x="55912" y="224832"/>
                      <a:pt x="51530" y="228071"/>
                      <a:pt x="46196" y="22502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2" name="Google Shape;172;p12"/>
            <p:cNvSpPr/>
            <p:nvPr/>
          </p:nvSpPr>
          <p:spPr>
            <a:xfrm>
              <a:off x="6986665" y="3342725"/>
              <a:ext cx="1789199" cy="1033007"/>
            </a:xfrm>
            <a:custGeom>
              <a:rect b="b" l="l" r="r" t="t"/>
              <a:pathLst>
                <a:path extrusionOk="0" h="1292066" w="2237898">
                  <a:moveTo>
                    <a:pt x="942784" y="1292066"/>
                  </a:moveTo>
                  <a:lnTo>
                    <a:pt x="0" y="747713"/>
                  </a:lnTo>
                  <a:lnTo>
                    <a:pt x="1295114" y="0"/>
                  </a:lnTo>
                  <a:lnTo>
                    <a:pt x="2237899" y="544259"/>
                  </a:lnTo>
                  <a:lnTo>
                    <a:pt x="942784" y="1292066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12"/>
            <p:cNvSpPr/>
            <p:nvPr/>
          </p:nvSpPr>
          <p:spPr>
            <a:xfrm>
              <a:off x="7014156" y="3327342"/>
              <a:ext cx="1789199" cy="1033007"/>
            </a:xfrm>
            <a:custGeom>
              <a:rect b="b" l="l" r="r" t="t"/>
              <a:pathLst>
                <a:path extrusionOk="0" h="1292066" w="2237898">
                  <a:moveTo>
                    <a:pt x="2206847" y="526447"/>
                  </a:moveTo>
                  <a:lnTo>
                    <a:pt x="1295210" y="0"/>
                  </a:lnTo>
                  <a:lnTo>
                    <a:pt x="31052" y="729901"/>
                  </a:lnTo>
                  <a:lnTo>
                    <a:pt x="0" y="711994"/>
                  </a:lnTo>
                  <a:lnTo>
                    <a:pt x="0" y="747808"/>
                  </a:lnTo>
                  <a:lnTo>
                    <a:pt x="942785" y="1292066"/>
                  </a:lnTo>
                  <a:lnTo>
                    <a:pt x="2237899" y="544354"/>
                  </a:lnTo>
                  <a:lnTo>
                    <a:pt x="2237899" y="508540"/>
                  </a:lnTo>
                  <a:lnTo>
                    <a:pt x="2206847" y="52644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12"/>
            <p:cNvSpPr/>
            <p:nvPr/>
          </p:nvSpPr>
          <p:spPr>
            <a:xfrm>
              <a:off x="7014156" y="3298709"/>
              <a:ext cx="1789199" cy="1033007"/>
            </a:xfrm>
            <a:custGeom>
              <a:rect b="b" l="l" r="r" t="t"/>
              <a:pathLst>
                <a:path extrusionOk="0" h="1292066" w="2237898">
                  <a:moveTo>
                    <a:pt x="942785" y="1292066"/>
                  </a:moveTo>
                  <a:lnTo>
                    <a:pt x="0" y="747808"/>
                  </a:lnTo>
                  <a:lnTo>
                    <a:pt x="1295210" y="0"/>
                  </a:lnTo>
                  <a:lnTo>
                    <a:pt x="2237899" y="544354"/>
                  </a:lnTo>
                  <a:lnTo>
                    <a:pt x="942785" y="1292066"/>
                  </a:lnTo>
                  <a:close/>
                </a:path>
              </a:pathLst>
            </a:custGeom>
            <a:solidFill>
              <a:srgbClr val="FAFB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12"/>
            <p:cNvSpPr/>
            <p:nvPr/>
          </p:nvSpPr>
          <p:spPr>
            <a:xfrm>
              <a:off x="7976493" y="3396565"/>
              <a:ext cx="664277" cy="383503"/>
            </a:xfrm>
            <a:custGeom>
              <a:rect b="b" l="l" r="r" t="t"/>
              <a:pathLst>
                <a:path extrusionOk="0" h="479678" w="830865">
                  <a:moveTo>
                    <a:pt x="755904" y="479679"/>
                  </a:moveTo>
                  <a:lnTo>
                    <a:pt x="0" y="43243"/>
                  </a:lnTo>
                  <a:lnTo>
                    <a:pt x="74867" y="0"/>
                  </a:lnTo>
                  <a:lnTo>
                    <a:pt x="830866" y="436436"/>
                  </a:lnTo>
                  <a:lnTo>
                    <a:pt x="755904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12"/>
            <p:cNvSpPr/>
            <p:nvPr/>
          </p:nvSpPr>
          <p:spPr>
            <a:xfrm>
              <a:off x="7912754" y="3450709"/>
              <a:ext cx="634273" cy="366217"/>
            </a:xfrm>
            <a:custGeom>
              <a:rect b="b" l="l" r="r" t="t"/>
              <a:pathLst>
                <a:path extrusionOk="0" h="458057" w="793337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6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12"/>
            <p:cNvSpPr/>
            <p:nvPr/>
          </p:nvSpPr>
          <p:spPr>
            <a:xfrm>
              <a:off x="7863331" y="3479190"/>
              <a:ext cx="634273" cy="366217"/>
            </a:xfrm>
            <a:custGeom>
              <a:rect b="b" l="l" r="r" t="t"/>
              <a:pathLst>
                <a:path extrusionOk="0" h="458057" w="793337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12"/>
            <p:cNvSpPr/>
            <p:nvPr/>
          </p:nvSpPr>
          <p:spPr>
            <a:xfrm>
              <a:off x="7813984" y="3507747"/>
              <a:ext cx="634273" cy="366217"/>
            </a:xfrm>
            <a:custGeom>
              <a:rect b="b" l="l" r="r" t="t"/>
              <a:pathLst>
                <a:path extrusionOk="0" h="458057" w="793337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12"/>
            <p:cNvSpPr/>
            <p:nvPr/>
          </p:nvSpPr>
          <p:spPr>
            <a:xfrm>
              <a:off x="7451727" y="3699575"/>
              <a:ext cx="664201" cy="383503"/>
            </a:xfrm>
            <a:custGeom>
              <a:rect b="b" l="l" r="r" t="t"/>
              <a:pathLst>
                <a:path extrusionOk="0" h="479679" w="830770">
                  <a:moveTo>
                    <a:pt x="756000" y="479679"/>
                  </a:moveTo>
                  <a:lnTo>
                    <a:pt x="0" y="43244"/>
                  </a:lnTo>
                  <a:lnTo>
                    <a:pt x="74962" y="0"/>
                  </a:lnTo>
                  <a:lnTo>
                    <a:pt x="830771" y="436436"/>
                  </a:lnTo>
                  <a:lnTo>
                    <a:pt x="756000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12"/>
            <p:cNvSpPr/>
            <p:nvPr/>
          </p:nvSpPr>
          <p:spPr>
            <a:xfrm>
              <a:off x="7387988" y="3753643"/>
              <a:ext cx="592922" cy="342381"/>
            </a:xfrm>
            <a:custGeom>
              <a:rect b="b" l="l" r="r" t="t"/>
              <a:pathLst>
                <a:path extrusionOk="0" h="428244" w="741616">
                  <a:moveTo>
                    <a:pt x="704184" y="428244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41617" y="406622"/>
                  </a:lnTo>
                  <a:lnTo>
                    <a:pt x="704184" y="42824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12"/>
            <p:cNvSpPr/>
            <p:nvPr/>
          </p:nvSpPr>
          <p:spPr>
            <a:xfrm>
              <a:off x="7338565" y="3782200"/>
              <a:ext cx="581727" cy="335832"/>
            </a:xfrm>
            <a:custGeom>
              <a:rect b="b" l="l" r="r" t="t"/>
              <a:pathLst>
                <a:path extrusionOk="0" h="420052" w="727614">
                  <a:moveTo>
                    <a:pt x="690181" y="420053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27615" y="398431"/>
                  </a:lnTo>
                  <a:lnTo>
                    <a:pt x="690181" y="420053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12"/>
            <p:cNvSpPr/>
            <p:nvPr/>
          </p:nvSpPr>
          <p:spPr>
            <a:xfrm>
              <a:off x="7289218" y="3810681"/>
              <a:ext cx="496361" cy="286637"/>
            </a:xfrm>
            <a:custGeom>
              <a:rect b="b" l="l" r="r" t="t"/>
              <a:pathLst>
                <a:path extrusionOk="0" h="358520" w="620839">
                  <a:moveTo>
                    <a:pt x="583406" y="358521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620840" y="336899"/>
                  </a:lnTo>
                  <a:lnTo>
                    <a:pt x="583406" y="358521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12"/>
            <p:cNvSpPr/>
            <p:nvPr/>
          </p:nvSpPr>
          <p:spPr>
            <a:xfrm>
              <a:off x="7582329" y="3561435"/>
              <a:ext cx="337202" cy="194645"/>
            </a:xfrm>
            <a:custGeom>
              <a:rect b="b" l="l" r="r" t="t"/>
              <a:pathLst>
                <a:path extrusionOk="0" h="243458" w="421766">
                  <a:moveTo>
                    <a:pt x="210883" y="243459"/>
                  </a:moveTo>
                  <a:lnTo>
                    <a:pt x="0" y="121729"/>
                  </a:lnTo>
                  <a:lnTo>
                    <a:pt x="210883" y="0"/>
                  </a:lnTo>
                  <a:lnTo>
                    <a:pt x="421767" y="121729"/>
                  </a:lnTo>
                  <a:lnTo>
                    <a:pt x="210883" y="24345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2"/>
            <p:cNvSpPr/>
            <p:nvPr/>
          </p:nvSpPr>
          <p:spPr>
            <a:xfrm>
              <a:off x="7800200" y="3687162"/>
              <a:ext cx="337202" cy="194721"/>
            </a:xfrm>
            <a:custGeom>
              <a:rect b="b" l="l" r="r" t="t"/>
              <a:pathLst>
                <a:path extrusionOk="0" h="243554" w="421766">
                  <a:moveTo>
                    <a:pt x="210884" y="243554"/>
                  </a:moveTo>
                  <a:lnTo>
                    <a:pt x="0" y="121825"/>
                  </a:lnTo>
                  <a:lnTo>
                    <a:pt x="210884" y="0"/>
                  </a:lnTo>
                  <a:lnTo>
                    <a:pt x="421767" y="121825"/>
                  </a:lnTo>
                  <a:lnTo>
                    <a:pt x="210884" y="24355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12"/>
            <p:cNvSpPr/>
            <p:nvPr/>
          </p:nvSpPr>
          <p:spPr>
            <a:xfrm>
              <a:off x="8018073" y="3812966"/>
              <a:ext cx="337202" cy="194721"/>
            </a:xfrm>
            <a:custGeom>
              <a:rect b="b" l="l" r="r" t="t"/>
              <a:pathLst>
                <a:path extrusionOk="0" h="243554" w="421766">
                  <a:moveTo>
                    <a:pt x="210883" y="243554"/>
                  </a:moveTo>
                  <a:lnTo>
                    <a:pt x="0" y="121729"/>
                  </a:lnTo>
                  <a:lnTo>
                    <a:pt x="210883" y="0"/>
                  </a:lnTo>
                  <a:lnTo>
                    <a:pt x="421767" y="121825"/>
                  </a:lnTo>
                  <a:lnTo>
                    <a:pt x="210883" y="24355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12"/>
            <p:cNvSpPr/>
            <p:nvPr/>
          </p:nvSpPr>
          <p:spPr>
            <a:xfrm>
              <a:off x="6687910" y="670084"/>
              <a:ext cx="163899" cy="239625"/>
            </a:xfrm>
            <a:custGeom>
              <a:rect b="b" l="l" r="r" t="t"/>
              <a:pathLst>
                <a:path extrusionOk="0" h="299719" w="205002">
                  <a:moveTo>
                    <a:pt x="72307" y="9903"/>
                  </a:moveTo>
                  <a:cubicBezTo>
                    <a:pt x="80498" y="-3146"/>
                    <a:pt x="142792" y="-11814"/>
                    <a:pt x="163271" y="41050"/>
                  </a:cubicBezTo>
                  <a:cubicBezTo>
                    <a:pt x="171081" y="61052"/>
                    <a:pt x="169843" y="112201"/>
                    <a:pt x="176320" y="144396"/>
                  </a:cubicBezTo>
                  <a:cubicBezTo>
                    <a:pt x="182797" y="176590"/>
                    <a:pt x="198227" y="194783"/>
                    <a:pt x="203657" y="220596"/>
                  </a:cubicBezTo>
                  <a:cubicBezTo>
                    <a:pt x="209086" y="246409"/>
                    <a:pt x="200228" y="290414"/>
                    <a:pt x="136982" y="298129"/>
                  </a:cubicBezTo>
                  <a:cubicBezTo>
                    <a:pt x="73736" y="305845"/>
                    <a:pt x="26111" y="284032"/>
                    <a:pt x="11252" y="263935"/>
                  </a:cubicBezTo>
                  <a:cubicBezTo>
                    <a:pt x="-3607" y="243837"/>
                    <a:pt x="-3893" y="201260"/>
                    <a:pt x="11252" y="178210"/>
                  </a:cubicBezTo>
                  <a:cubicBezTo>
                    <a:pt x="26396" y="155159"/>
                    <a:pt x="38398" y="136776"/>
                    <a:pt x="38017" y="10696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12"/>
            <p:cNvSpPr/>
            <p:nvPr/>
          </p:nvSpPr>
          <p:spPr>
            <a:xfrm>
              <a:off x="6700339" y="668001"/>
              <a:ext cx="78506" cy="96744"/>
            </a:xfrm>
            <a:custGeom>
              <a:rect b="b" l="l" r="r" t="t"/>
              <a:pathLst>
                <a:path extrusionOk="0" h="121006" w="98194">
                  <a:moveTo>
                    <a:pt x="98195" y="3459"/>
                  </a:moveTo>
                  <a:cubicBezTo>
                    <a:pt x="98195" y="3459"/>
                    <a:pt x="50570" y="-9685"/>
                    <a:pt x="22471" y="15270"/>
                  </a:cubicBezTo>
                  <a:cubicBezTo>
                    <a:pt x="3316" y="32880"/>
                    <a:pt x="-4399" y="59709"/>
                    <a:pt x="2468" y="84803"/>
                  </a:cubicBezTo>
                  <a:cubicBezTo>
                    <a:pt x="6278" y="99662"/>
                    <a:pt x="13803" y="119855"/>
                    <a:pt x="25614" y="120998"/>
                  </a:cubicBezTo>
                  <a:cubicBezTo>
                    <a:pt x="37425" y="122141"/>
                    <a:pt x="98195" y="3459"/>
                    <a:pt x="98195" y="3459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12"/>
            <p:cNvSpPr/>
            <p:nvPr/>
          </p:nvSpPr>
          <p:spPr>
            <a:xfrm>
              <a:off x="6715688" y="773039"/>
              <a:ext cx="96838" cy="108380"/>
            </a:xfrm>
            <a:custGeom>
              <a:rect b="b" l="l" r="r" t="t"/>
              <a:pathLst>
                <a:path extrusionOk="0" h="135560" w="121123">
                  <a:moveTo>
                    <a:pt x="96617" y="0"/>
                  </a:moveTo>
                  <a:cubicBezTo>
                    <a:pt x="96617" y="0"/>
                    <a:pt x="93569" y="52387"/>
                    <a:pt x="94522" y="56197"/>
                  </a:cubicBezTo>
                  <a:cubicBezTo>
                    <a:pt x="95474" y="60008"/>
                    <a:pt x="115000" y="63722"/>
                    <a:pt x="120525" y="68294"/>
                  </a:cubicBezTo>
                  <a:cubicBezTo>
                    <a:pt x="126049" y="72866"/>
                    <a:pt x="91950" y="125921"/>
                    <a:pt x="74805" y="133826"/>
                  </a:cubicBezTo>
                  <a:cubicBezTo>
                    <a:pt x="57660" y="141732"/>
                    <a:pt x="4129" y="121539"/>
                    <a:pt x="414" y="94964"/>
                  </a:cubicBezTo>
                  <a:cubicBezTo>
                    <a:pt x="-3015" y="70580"/>
                    <a:pt x="15750" y="51530"/>
                    <a:pt x="22989" y="44863"/>
                  </a:cubicBezTo>
                  <a:cubicBezTo>
                    <a:pt x="27875" y="44509"/>
                    <a:pt x="32771" y="44509"/>
                    <a:pt x="37657" y="44863"/>
                  </a:cubicBezTo>
                  <a:lnTo>
                    <a:pt x="39276" y="19526"/>
                  </a:lnTo>
                  <a:cubicBezTo>
                    <a:pt x="62613" y="11335"/>
                    <a:pt x="96617" y="0"/>
                    <a:pt x="96617" y="0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12"/>
            <p:cNvSpPr/>
            <p:nvPr/>
          </p:nvSpPr>
          <p:spPr>
            <a:xfrm>
              <a:off x="6550295" y="816287"/>
              <a:ext cx="182749" cy="260151"/>
            </a:xfrm>
            <a:custGeom>
              <a:rect b="b" l="l" r="r" t="t"/>
              <a:pathLst>
                <a:path extrusionOk="0" h="325392" w="228579">
                  <a:moveTo>
                    <a:pt x="149659" y="225085"/>
                  </a:moveTo>
                  <a:cubicBezTo>
                    <a:pt x="134829" y="245426"/>
                    <a:pt x="117303" y="263658"/>
                    <a:pt x="97557" y="279282"/>
                  </a:cubicBezTo>
                  <a:cubicBezTo>
                    <a:pt x="91252" y="285914"/>
                    <a:pt x="85308" y="292878"/>
                    <a:pt x="79746" y="300142"/>
                  </a:cubicBezTo>
                  <a:cubicBezTo>
                    <a:pt x="70392" y="310933"/>
                    <a:pt x="58276" y="318969"/>
                    <a:pt x="44694" y="323383"/>
                  </a:cubicBezTo>
                  <a:cubicBezTo>
                    <a:pt x="32883" y="326431"/>
                    <a:pt x="27930" y="325669"/>
                    <a:pt x="25644" y="323383"/>
                  </a:cubicBezTo>
                  <a:cubicBezTo>
                    <a:pt x="23358" y="321097"/>
                    <a:pt x="24596" y="317858"/>
                    <a:pt x="29739" y="315763"/>
                  </a:cubicBezTo>
                  <a:cubicBezTo>
                    <a:pt x="38150" y="313277"/>
                    <a:pt x="45961" y="309096"/>
                    <a:pt x="52695" y="303475"/>
                  </a:cubicBezTo>
                  <a:cubicBezTo>
                    <a:pt x="52695" y="303475"/>
                    <a:pt x="41741" y="308524"/>
                    <a:pt x="34788" y="310905"/>
                  </a:cubicBezTo>
                  <a:cubicBezTo>
                    <a:pt x="28644" y="313041"/>
                    <a:pt x="22234" y="314323"/>
                    <a:pt x="15738" y="314715"/>
                  </a:cubicBezTo>
                  <a:cubicBezTo>
                    <a:pt x="9165" y="314715"/>
                    <a:pt x="2403" y="307190"/>
                    <a:pt x="7546" y="305190"/>
                  </a:cubicBezTo>
                  <a:cubicBezTo>
                    <a:pt x="12690" y="303190"/>
                    <a:pt x="17071" y="302713"/>
                    <a:pt x="27549" y="298999"/>
                  </a:cubicBezTo>
                  <a:cubicBezTo>
                    <a:pt x="32921" y="297080"/>
                    <a:pt x="38017" y="294454"/>
                    <a:pt x="42693" y="291188"/>
                  </a:cubicBezTo>
                  <a:cubicBezTo>
                    <a:pt x="35655" y="293262"/>
                    <a:pt x="28454" y="294759"/>
                    <a:pt x="21167" y="295665"/>
                  </a:cubicBezTo>
                  <a:cubicBezTo>
                    <a:pt x="15090" y="296657"/>
                    <a:pt x="8851" y="295932"/>
                    <a:pt x="3165" y="293569"/>
                  </a:cubicBezTo>
                  <a:cubicBezTo>
                    <a:pt x="117" y="292236"/>
                    <a:pt x="-2550" y="286711"/>
                    <a:pt x="4308" y="284902"/>
                  </a:cubicBezTo>
                  <a:cubicBezTo>
                    <a:pt x="13166" y="284041"/>
                    <a:pt x="21881" y="282023"/>
                    <a:pt x="30216" y="278901"/>
                  </a:cubicBezTo>
                  <a:cubicBezTo>
                    <a:pt x="38217" y="275281"/>
                    <a:pt x="43265" y="271471"/>
                    <a:pt x="41455" y="270709"/>
                  </a:cubicBezTo>
                  <a:cubicBezTo>
                    <a:pt x="39645" y="269947"/>
                    <a:pt x="35169" y="272424"/>
                    <a:pt x="27168" y="271852"/>
                  </a:cubicBezTo>
                  <a:cubicBezTo>
                    <a:pt x="19167" y="271281"/>
                    <a:pt x="11642" y="266137"/>
                    <a:pt x="11737" y="262327"/>
                  </a:cubicBezTo>
                  <a:cubicBezTo>
                    <a:pt x="11832" y="258517"/>
                    <a:pt x="13452" y="260422"/>
                    <a:pt x="21262" y="259756"/>
                  </a:cubicBezTo>
                  <a:cubicBezTo>
                    <a:pt x="29559" y="257716"/>
                    <a:pt x="37998" y="256284"/>
                    <a:pt x="46503" y="255469"/>
                  </a:cubicBezTo>
                  <a:cubicBezTo>
                    <a:pt x="54924" y="255791"/>
                    <a:pt x="63344" y="254795"/>
                    <a:pt x="71459" y="252517"/>
                  </a:cubicBezTo>
                  <a:cubicBezTo>
                    <a:pt x="79936" y="249945"/>
                    <a:pt x="99081" y="226990"/>
                    <a:pt x="113750" y="205939"/>
                  </a:cubicBezTo>
                  <a:cubicBezTo>
                    <a:pt x="129714" y="182391"/>
                    <a:pt x="142344" y="156747"/>
                    <a:pt x="151278" y="129739"/>
                  </a:cubicBezTo>
                  <a:cubicBezTo>
                    <a:pt x="160041" y="101164"/>
                    <a:pt x="170328" y="46586"/>
                    <a:pt x="178044" y="27727"/>
                  </a:cubicBezTo>
                  <a:cubicBezTo>
                    <a:pt x="185759" y="8867"/>
                    <a:pt x="198427" y="390"/>
                    <a:pt x="210714" y="9"/>
                  </a:cubicBezTo>
                  <a:cubicBezTo>
                    <a:pt x="225097" y="-467"/>
                    <a:pt x="231289" y="18487"/>
                    <a:pt x="227478" y="34870"/>
                  </a:cubicBezTo>
                  <a:cubicBezTo>
                    <a:pt x="220811" y="62969"/>
                    <a:pt x="188807" y="173650"/>
                    <a:pt x="149659" y="225085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12"/>
            <p:cNvSpPr/>
            <p:nvPr/>
          </p:nvSpPr>
          <p:spPr>
            <a:xfrm>
              <a:off x="6687493" y="808527"/>
              <a:ext cx="141166" cy="186207"/>
            </a:xfrm>
            <a:custGeom>
              <a:rect b="b" l="l" r="r" t="t"/>
              <a:pathLst>
                <a:path extrusionOk="0" h="232904" w="176568">
                  <a:moveTo>
                    <a:pt x="139122" y="16859"/>
                  </a:moveTo>
                  <a:cubicBezTo>
                    <a:pt x="153790" y="19145"/>
                    <a:pt x="170554" y="26955"/>
                    <a:pt x="172840" y="35051"/>
                  </a:cubicBezTo>
                  <a:cubicBezTo>
                    <a:pt x="178965" y="64011"/>
                    <a:pt x="177526" y="94062"/>
                    <a:pt x="168649" y="122300"/>
                  </a:cubicBezTo>
                  <a:cubicBezTo>
                    <a:pt x="155981" y="156019"/>
                    <a:pt x="141503" y="216693"/>
                    <a:pt x="134264" y="231266"/>
                  </a:cubicBezTo>
                  <a:cubicBezTo>
                    <a:pt x="96383" y="236540"/>
                    <a:pt x="57826" y="228996"/>
                    <a:pt x="24726" y="209835"/>
                  </a:cubicBezTo>
                  <a:cubicBezTo>
                    <a:pt x="24726" y="209835"/>
                    <a:pt x="21678" y="151352"/>
                    <a:pt x="21488" y="132016"/>
                  </a:cubicBezTo>
                  <a:cubicBezTo>
                    <a:pt x="-26137" y="90773"/>
                    <a:pt x="14630" y="39814"/>
                    <a:pt x="54635" y="285"/>
                  </a:cubicBezTo>
                  <a:cubicBezTo>
                    <a:pt x="59455" y="-95"/>
                    <a:pt x="64293" y="-95"/>
                    <a:pt x="69113" y="285"/>
                  </a:cubicBezTo>
                  <a:cubicBezTo>
                    <a:pt x="69113" y="285"/>
                    <a:pt x="33394" y="42576"/>
                    <a:pt x="58159" y="66960"/>
                  </a:cubicBezTo>
                  <a:cubicBezTo>
                    <a:pt x="111499" y="50291"/>
                    <a:pt x="122072" y="26384"/>
                    <a:pt x="139122" y="16859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12"/>
            <p:cNvSpPr/>
            <p:nvPr/>
          </p:nvSpPr>
          <p:spPr>
            <a:xfrm>
              <a:off x="6712641" y="675415"/>
              <a:ext cx="103849" cy="127932"/>
            </a:xfrm>
            <a:custGeom>
              <a:rect b="b" l="l" r="r" t="t"/>
              <a:pathLst>
                <a:path extrusionOk="0" h="160015" w="129892">
                  <a:moveTo>
                    <a:pt x="2701" y="57241"/>
                  </a:moveTo>
                  <a:lnTo>
                    <a:pt x="2701" y="57241"/>
                  </a:lnTo>
                  <a:cubicBezTo>
                    <a:pt x="8035" y="23618"/>
                    <a:pt x="32324" y="-1719"/>
                    <a:pt x="66995" y="91"/>
                  </a:cubicBezTo>
                  <a:cubicBezTo>
                    <a:pt x="103761" y="2178"/>
                    <a:pt x="131870" y="33673"/>
                    <a:pt x="129784" y="70438"/>
                  </a:cubicBezTo>
                  <a:cubicBezTo>
                    <a:pt x="129774" y="70547"/>
                    <a:pt x="129774" y="70657"/>
                    <a:pt x="129765" y="70767"/>
                  </a:cubicBezTo>
                  <a:cubicBezTo>
                    <a:pt x="128441" y="91415"/>
                    <a:pt x="117601" y="110276"/>
                    <a:pt x="100428" y="121821"/>
                  </a:cubicBezTo>
                  <a:cubicBezTo>
                    <a:pt x="99228" y="126932"/>
                    <a:pt x="97437" y="131886"/>
                    <a:pt x="95094" y="136584"/>
                  </a:cubicBezTo>
                  <a:cubicBezTo>
                    <a:pt x="82806" y="150872"/>
                    <a:pt x="50231" y="159921"/>
                    <a:pt x="39468" y="160016"/>
                  </a:cubicBezTo>
                  <a:cubicBezTo>
                    <a:pt x="29943" y="160016"/>
                    <a:pt x="22132" y="151443"/>
                    <a:pt x="13369" y="137061"/>
                  </a:cubicBezTo>
                  <a:cubicBezTo>
                    <a:pt x="-4728" y="107247"/>
                    <a:pt x="-156" y="73910"/>
                    <a:pt x="2701" y="57241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12"/>
            <p:cNvSpPr/>
            <p:nvPr/>
          </p:nvSpPr>
          <p:spPr>
            <a:xfrm>
              <a:off x="6716857" y="674913"/>
              <a:ext cx="104260" cy="98126"/>
            </a:xfrm>
            <a:custGeom>
              <a:rect b="b" l="l" r="r" t="t"/>
              <a:pathLst>
                <a:path extrusionOk="0" h="122734" w="130406">
                  <a:moveTo>
                    <a:pt x="72390" y="1671"/>
                  </a:moveTo>
                  <a:cubicBezTo>
                    <a:pt x="96679" y="6339"/>
                    <a:pt x="116681" y="13197"/>
                    <a:pt x="123254" y="37104"/>
                  </a:cubicBezTo>
                  <a:cubicBezTo>
                    <a:pt x="127825" y="53487"/>
                    <a:pt x="133731" y="84729"/>
                    <a:pt x="128111" y="98064"/>
                  </a:cubicBezTo>
                  <a:lnTo>
                    <a:pt x="124587" y="107589"/>
                  </a:lnTo>
                  <a:lnTo>
                    <a:pt x="95155" y="122734"/>
                  </a:lnTo>
                  <a:cubicBezTo>
                    <a:pt x="95155" y="122734"/>
                    <a:pt x="81439" y="111304"/>
                    <a:pt x="85630" y="77776"/>
                  </a:cubicBezTo>
                  <a:cubicBezTo>
                    <a:pt x="85506" y="73249"/>
                    <a:pt x="84077" y="68853"/>
                    <a:pt x="81534" y="65108"/>
                  </a:cubicBezTo>
                  <a:cubicBezTo>
                    <a:pt x="79667" y="61944"/>
                    <a:pt x="78315" y="58504"/>
                    <a:pt x="77533" y="54916"/>
                  </a:cubicBezTo>
                  <a:cubicBezTo>
                    <a:pt x="74028" y="45886"/>
                    <a:pt x="67218" y="38529"/>
                    <a:pt x="58483" y="34342"/>
                  </a:cubicBezTo>
                  <a:cubicBezTo>
                    <a:pt x="39653" y="26020"/>
                    <a:pt x="18002" y="27007"/>
                    <a:pt x="0" y="37009"/>
                  </a:cubicBezTo>
                  <a:cubicBezTo>
                    <a:pt x="12706" y="9565"/>
                    <a:pt x="42939" y="-5191"/>
                    <a:pt x="72390" y="1671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12"/>
            <p:cNvSpPr/>
            <p:nvPr/>
          </p:nvSpPr>
          <p:spPr>
            <a:xfrm>
              <a:off x="6591681" y="1319278"/>
              <a:ext cx="81988" cy="62539"/>
            </a:xfrm>
            <a:custGeom>
              <a:rect b="b" l="l" r="r" t="t"/>
              <a:pathLst>
                <a:path extrusionOk="0" h="78223" w="102549">
                  <a:moveTo>
                    <a:pt x="95132" y="3"/>
                  </a:moveTo>
                  <a:cubicBezTo>
                    <a:pt x="82845" y="9528"/>
                    <a:pt x="63699" y="3051"/>
                    <a:pt x="62747" y="4003"/>
                  </a:cubicBezTo>
                  <a:cubicBezTo>
                    <a:pt x="48374" y="16282"/>
                    <a:pt x="33334" y="27761"/>
                    <a:pt x="17694" y="38388"/>
                  </a:cubicBezTo>
                  <a:cubicBezTo>
                    <a:pt x="10074" y="44389"/>
                    <a:pt x="-1928" y="52485"/>
                    <a:pt x="263" y="64106"/>
                  </a:cubicBezTo>
                  <a:cubicBezTo>
                    <a:pt x="4168" y="84775"/>
                    <a:pt x="37315" y="78393"/>
                    <a:pt x="49888" y="72107"/>
                  </a:cubicBezTo>
                  <a:cubicBezTo>
                    <a:pt x="62461" y="65820"/>
                    <a:pt x="72558" y="55248"/>
                    <a:pt x="84464" y="47913"/>
                  </a:cubicBezTo>
                  <a:cubicBezTo>
                    <a:pt x="92846" y="42675"/>
                    <a:pt x="101228" y="39912"/>
                    <a:pt x="102466" y="28863"/>
                  </a:cubicBezTo>
                  <a:cubicBezTo>
                    <a:pt x="103323" y="22767"/>
                    <a:pt x="97323" y="-283"/>
                    <a:pt x="95132" y="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12"/>
            <p:cNvSpPr/>
            <p:nvPr/>
          </p:nvSpPr>
          <p:spPr>
            <a:xfrm>
              <a:off x="6592043" y="1339232"/>
              <a:ext cx="81616" cy="42611"/>
            </a:xfrm>
            <a:custGeom>
              <a:rect b="b" l="l" r="r" t="t"/>
              <a:pathLst>
                <a:path extrusionOk="0" h="53297" w="102084">
                  <a:moveTo>
                    <a:pt x="101917" y="0"/>
                  </a:moveTo>
                  <a:cubicBezTo>
                    <a:pt x="100298" y="10192"/>
                    <a:pt x="92392" y="13049"/>
                    <a:pt x="83725" y="18193"/>
                  </a:cubicBezTo>
                  <a:cubicBezTo>
                    <a:pt x="71628" y="25717"/>
                    <a:pt x="61055" y="36481"/>
                    <a:pt x="48482" y="42863"/>
                  </a:cubicBezTo>
                  <a:cubicBezTo>
                    <a:pt x="35909" y="49244"/>
                    <a:pt x="8096" y="54483"/>
                    <a:pt x="0" y="39719"/>
                  </a:cubicBezTo>
                  <a:cubicBezTo>
                    <a:pt x="4381" y="59722"/>
                    <a:pt x="36957" y="53435"/>
                    <a:pt x="49435" y="47149"/>
                  </a:cubicBezTo>
                  <a:cubicBezTo>
                    <a:pt x="61913" y="40862"/>
                    <a:pt x="72104" y="30289"/>
                    <a:pt x="84010" y="22955"/>
                  </a:cubicBezTo>
                  <a:cubicBezTo>
                    <a:pt x="92392" y="17716"/>
                    <a:pt x="100775" y="14954"/>
                    <a:pt x="102013" y="3905"/>
                  </a:cubicBezTo>
                  <a:cubicBezTo>
                    <a:pt x="102137" y="2604"/>
                    <a:pt x="102098" y="1293"/>
                    <a:pt x="101917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12"/>
            <p:cNvSpPr/>
            <p:nvPr/>
          </p:nvSpPr>
          <p:spPr>
            <a:xfrm>
              <a:off x="6550653" y="1292322"/>
              <a:ext cx="75049" cy="58139"/>
            </a:xfrm>
            <a:custGeom>
              <a:rect b="b" l="l" r="r" t="t"/>
              <a:pathLst>
                <a:path extrusionOk="0" h="72719" w="93870">
                  <a:moveTo>
                    <a:pt x="86537" y="0"/>
                  </a:moveTo>
                  <a:cubicBezTo>
                    <a:pt x="75297" y="9525"/>
                    <a:pt x="57962" y="4000"/>
                    <a:pt x="57390" y="4858"/>
                  </a:cubicBezTo>
                  <a:cubicBezTo>
                    <a:pt x="44255" y="16047"/>
                    <a:pt x="30520" y="26508"/>
                    <a:pt x="16242" y="36195"/>
                  </a:cubicBezTo>
                  <a:cubicBezTo>
                    <a:pt x="9194" y="41719"/>
                    <a:pt x="-1760" y="49149"/>
                    <a:pt x="240" y="59722"/>
                  </a:cubicBezTo>
                  <a:cubicBezTo>
                    <a:pt x="3764" y="78772"/>
                    <a:pt x="34149" y="72866"/>
                    <a:pt x="45674" y="67056"/>
                  </a:cubicBezTo>
                  <a:cubicBezTo>
                    <a:pt x="57200" y="61246"/>
                    <a:pt x="66439" y="51625"/>
                    <a:pt x="77297" y="44958"/>
                  </a:cubicBezTo>
                  <a:cubicBezTo>
                    <a:pt x="85013" y="40100"/>
                    <a:pt x="92633" y="37624"/>
                    <a:pt x="93871" y="27813"/>
                  </a:cubicBezTo>
                  <a:cubicBezTo>
                    <a:pt x="93547" y="18108"/>
                    <a:pt x="91042" y="8600"/>
                    <a:pt x="86537" y="0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6550998" y="1311512"/>
              <a:ext cx="74752" cy="39022"/>
            </a:xfrm>
            <a:custGeom>
              <a:rect b="b" l="l" r="r" t="t"/>
              <a:pathLst>
                <a:path extrusionOk="0" h="48808" w="93498">
                  <a:moveTo>
                    <a:pt x="93345" y="0"/>
                  </a:moveTo>
                  <a:cubicBezTo>
                    <a:pt x="91821" y="9525"/>
                    <a:pt x="84296" y="11906"/>
                    <a:pt x="76581" y="16669"/>
                  </a:cubicBezTo>
                  <a:cubicBezTo>
                    <a:pt x="65913" y="23622"/>
                    <a:pt x="56388" y="33147"/>
                    <a:pt x="44387" y="39243"/>
                  </a:cubicBezTo>
                  <a:cubicBezTo>
                    <a:pt x="32385" y="45339"/>
                    <a:pt x="7429" y="49911"/>
                    <a:pt x="0" y="36385"/>
                  </a:cubicBezTo>
                  <a:cubicBezTo>
                    <a:pt x="4000" y="54674"/>
                    <a:pt x="33814" y="48959"/>
                    <a:pt x="45244" y="43148"/>
                  </a:cubicBezTo>
                  <a:cubicBezTo>
                    <a:pt x="56674" y="37338"/>
                    <a:pt x="66008" y="27718"/>
                    <a:pt x="76867" y="21050"/>
                  </a:cubicBezTo>
                  <a:cubicBezTo>
                    <a:pt x="84582" y="16193"/>
                    <a:pt x="92202" y="13716"/>
                    <a:pt x="93440" y="3905"/>
                  </a:cubicBezTo>
                  <a:cubicBezTo>
                    <a:pt x="93545" y="2604"/>
                    <a:pt x="93507" y="1295"/>
                    <a:pt x="93345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6578488" y="992358"/>
              <a:ext cx="178709" cy="308230"/>
            </a:xfrm>
            <a:custGeom>
              <a:rect b="b" l="l" r="r" t="t"/>
              <a:pathLst>
                <a:path extrusionOk="0" h="385528" w="223526">
                  <a:moveTo>
                    <a:pt x="222028" y="14192"/>
                  </a:moveTo>
                  <a:cubicBezTo>
                    <a:pt x="188671" y="18631"/>
                    <a:pt x="154743" y="13718"/>
                    <a:pt x="124016" y="0"/>
                  </a:cubicBezTo>
                  <a:cubicBezTo>
                    <a:pt x="124587" y="10477"/>
                    <a:pt x="125158" y="19717"/>
                    <a:pt x="125158" y="19717"/>
                  </a:cubicBezTo>
                  <a:cubicBezTo>
                    <a:pt x="85249" y="48292"/>
                    <a:pt x="5239" y="95345"/>
                    <a:pt x="0" y="128111"/>
                  </a:cubicBezTo>
                  <a:cubicBezTo>
                    <a:pt x="5239" y="231553"/>
                    <a:pt x="20955" y="379381"/>
                    <a:pt x="25432" y="381476"/>
                  </a:cubicBezTo>
                  <a:cubicBezTo>
                    <a:pt x="37909" y="387477"/>
                    <a:pt x="46672" y="386525"/>
                    <a:pt x="52578" y="380524"/>
                  </a:cubicBezTo>
                  <a:cubicBezTo>
                    <a:pt x="52578" y="380524"/>
                    <a:pt x="77724" y="292894"/>
                    <a:pt x="70390" y="164306"/>
                  </a:cubicBezTo>
                  <a:cubicBezTo>
                    <a:pt x="70390" y="164306"/>
                    <a:pt x="209931" y="102489"/>
                    <a:pt x="219075" y="69056"/>
                  </a:cubicBezTo>
                  <a:cubicBezTo>
                    <a:pt x="223152" y="55420"/>
                    <a:pt x="224447" y="41103"/>
                    <a:pt x="222885" y="26956"/>
                  </a:cubicBezTo>
                  <a:cubicBezTo>
                    <a:pt x="222790" y="22765"/>
                    <a:pt x="222504" y="18288"/>
                    <a:pt x="222028" y="14192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6627226" y="992967"/>
              <a:ext cx="177917" cy="333745"/>
            </a:xfrm>
            <a:custGeom>
              <a:rect b="b" l="l" r="r" t="t"/>
              <a:pathLst>
                <a:path extrusionOk="0" h="417442" w="222535">
                  <a:moveTo>
                    <a:pt x="207359" y="0"/>
                  </a:moveTo>
                  <a:cubicBezTo>
                    <a:pt x="180927" y="11882"/>
                    <a:pt x="151600" y="15820"/>
                    <a:pt x="122968" y="11335"/>
                  </a:cubicBezTo>
                  <a:cubicBezTo>
                    <a:pt x="122968" y="25146"/>
                    <a:pt x="124968" y="51149"/>
                    <a:pt x="124968" y="51149"/>
                  </a:cubicBezTo>
                  <a:cubicBezTo>
                    <a:pt x="84868" y="79153"/>
                    <a:pt x="5144" y="126778"/>
                    <a:pt x="0" y="159544"/>
                  </a:cubicBezTo>
                  <a:cubicBezTo>
                    <a:pt x="5144" y="263081"/>
                    <a:pt x="14859" y="412909"/>
                    <a:pt x="19050" y="414814"/>
                  </a:cubicBezTo>
                  <a:cubicBezTo>
                    <a:pt x="29994" y="419399"/>
                    <a:pt x="42529" y="417917"/>
                    <a:pt x="52102" y="410909"/>
                  </a:cubicBezTo>
                  <a:cubicBezTo>
                    <a:pt x="52102" y="410909"/>
                    <a:pt x="77343" y="324326"/>
                    <a:pt x="70009" y="195739"/>
                  </a:cubicBezTo>
                  <a:cubicBezTo>
                    <a:pt x="70009" y="193358"/>
                    <a:pt x="189643" y="134398"/>
                    <a:pt x="204788" y="118872"/>
                  </a:cubicBezTo>
                  <a:cubicBezTo>
                    <a:pt x="219932" y="103346"/>
                    <a:pt x="222885" y="80105"/>
                    <a:pt x="222504" y="58103"/>
                  </a:cubicBezTo>
                  <a:cubicBezTo>
                    <a:pt x="221466" y="37907"/>
                    <a:pt x="216313" y="18135"/>
                    <a:pt x="207359" y="0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560953" y="971949"/>
              <a:ext cx="266059" cy="244904"/>
            </a:xfrm>
            <a:custGeom>
              <a:rect b="b" l="l" r="r" t="t"/>
              <a:pathLst>
                <a:path extrusionOk="0" h="306321" w="332782">
                  <a:moveTo>
                    <a:pt x="319589" y="48292"/>
                  </a:moveTo>
                  <a:cubicBezTo>
                    <a:pt x="319589" y="48292"/>
                    <a:pt x="363881" y="126682"/>
                    <a:pt x="290157" y="166973"/>
                  </a:cubicBezTo>
                  <a:cubicBezTo>
                    <a:pt x="212338" y="209455"/>
                    <a:pt x="164999" y="219361"/>
                    <a:pt x="164999" y="219361"/>
                  </a:cubicBezTo>
                  <a:lnTo>
                    <a:pt x="153283" y="222123"/>
                  </a:lnTo>
                  <a:cubicBezTo>
                    <a:pt x="156950" y="249145"/>
                    <a:pt x="156950" y="276539"/>
                    <a:pt x="153283" y="303562"/>
                  </a:cubicBezTo>
                  <a:cubicBezTo>
                    <a:pt x="153283" y="303562"/>
                    <a:pt x="97752" y="322612"/>
                    <a:pt x="26981" y="260604"/>
                  </a:cubicBezTo>
                  <a:lnTo>
                    <a:pt x="3550" y="185071"/>
                  </a:lnTo>
                  <a:lnTo>
                    <a:pt x="788" y="165068"/>
                  </a:lnTo>
                  <a:cubicBezTo>
                    <a:pt x="-1936" y="151189"/>
                    <a:pt x="2502" y="136869"/>
                    <a:pt x="12599" y="126968"/>
                  </a:cubicBezTo>
                  <a:cubicBezTo>
                    <a:pt x="29553" y="111538"/>
                    <a:pt x="83369" y="72104"/>
                    <a:pt x="116802" y="49625"/>
                  </a:cubicBezTo>
                  <a:cubicBezTo>
                    <a:pt x="150235" y="27146"/>
                    <a:pt x="177286" y="5429"/>
                    <a:pt x="177286" y="5429"/>
                  </a:cubicBezTo>
                  <a:lnTo>
                    <a:pt x="183096" y="0"/>
                  </a:lnTo>
                  <a:cubicBezTo>
                    <a:pt x="183096" y="0"/>
                    <a:pt x="222815" y="31623"/>
                    <a:pt x="295301" y="21050"/>
                  </a:cubicBezTo>
                  <a:cubicBezTo>
                    <a:pt x="304826" y="28750"/>
                    <a:pt x="313027" y="37951"/>
                    <a:pt x="319589" y="48292"/>
                  </a:cubicBezTo>
                  <a:close/>
                </a:path>
              </a:pathLst>
            </a:custGeom>
            <a:solidFill>
              <a:srgbClr val="E2616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774876" y="827227"/>
              <a:ext cx="92463" cy="324160"/>
            </a:xfrm>
            <a:custGeom>
              <a:rect b="b" l="l" r="r" t="t"/>
              <a:pathLst>
                <a:path extrusionOk="0" h="405453" w="115651">
                  <a:moveTo>
                    <a:pt x="8203" y="345513"/>
                  </a:moveTo>
                  <a:cubicBezTo>
                    <a:pt x="14946" y="339437"/>
                    <a:pt x="22071" y="333806"/>
                    <a:pt x="29539" y="328654"/>
                  </a:cubicBezTo>
                  <a:cubicBezTo>
                    <a:pt x="37482" y="324626"/>
                    <a:pt x="44769" y="319424"/>
                    <a:pt x="51160" y="313223"/>
                  </a:cubicBezTo>
                  <a:cubicBezTo>
                    <a:pt x="57923" y="306460"/>
                    <a:pt x="67924" y="277981"/>
                    <a:pt x="73163" y="250263"/>
                  </a:cubicBezTo>
                  <a:cubicBezTo>
                    <a:pt x="77992" y="219257"/>
                    <a:pt x="77478" y="187654"/>
                    <a:pt x="71639" y="156823"/>
                  </a:cubicBezTo>
                  <a:cubicBezTo>
                    <a:pt x="62447" y="119935"/>
                    <a:pt x="50046" y="83921"/>
                    <a:pt x="34587" y="49190"/>
                  </a:cubicBezTo>
                  <a:cubicBezTo>
                    <a:pt x="25062" y="28426"/>
                    <a:pt x="30301" y="15757"/>
                    <a:pt x="39254" y="6518"/>
                  </a:cubicBezTo>
                  <a:cubicBezTo>
                    <a:pt x="49827" y="-4245"/>
                    <a:pt x="60781" y="-3959"/>
                    <a:pt x="73354" y="24997"/>
                  </a:cubicBezTo>
                  <a:cubicBezTo>
                    <a:pt x="90984" y="65646"/>
                    <a:pt x="104015" y="108137"/>
                    <a:pt x="112216" y="151679"/>
                  </a:cubicBezTo>
                  <a:cubicBezTo>
                    <a:pt x="117207" y="183273"/>
                    <a:pt x="116759" y="215488"/>
                    <a:pt x="110882" y="246929"/>
                  </a:cubicBezTo>
                  <a:cubicBezTo>
                    <a:pt x="105701" y="274524"/>
                    <a:pt x="97195" y="301390"/>
                    <a:pt x="85546" y="326939"/>
                  </a:cubicBezTo>
                  <a:cubicBezTo>
                    <a:pt x="82307" y="334464"/>
                    <a:pt x="81736" y="340750"/>
                    <a:pt x="77259" y="355514"/>
                  </a:cubicBezTo>
                  <a:cubicBezTo>
                    <a:pt x="72992" y="370530"/>
                    <a:pt x="65143" y="384289"/>
                    <a:pt x="54399" y="395614"/>
                  </a:cubicBezTo>
                  <a:cubicBezTo>
                    <a:pt x="44874" y="404568"/>
                    <a:pt x="39921" y="406282"/>
                    <a:pt x="37349" y="405139"/>
                  </a:cubicBezTo>
                  <a:cubicBezTo>
                    <a:pt x="34777" y="403996"/>
                    <a:pt x="34206" y="400186"/>
                    <a:pt x="38111" y="395614"/>
                  </a:cubicBezTo>
                  <a:cubicBezTo>
                    <a:pt x="44836" y="388828"/>
                    <a:pt x="50284" y="380892"/>
                    <a:pt x="54208" y="372183"/>
                  </a:cubicBezTo>
                  <a:cubicBezTo>
                    <a:pt x="54208" y="372183"/>
                    <a:pt x="46112" y="382565"/>
                    <a:pt x="40778" y="388375"/>
                  </a:cubicBezTo>
                  <a:cubicBezTo>
                    <a:pt x="36044" y="393624"/>
                    <a:pt x="30596" y="398178"/>
                    <a:pt x="24586" y="401901"/>
                  </a:cubicBezTo>
                  <a:cubicBezTo>
                    <a:pt x="18775" y="405425"/>
                    <a:pt x="9536" y="401234"/>
                    <a:pt x="13346" y="396567"/>
                  </a:cubicBezTo>
                  <a:cubicBezTo>
                    <a:pt x="17156" y="391900"/>
                    <a:pt x="21442" y="389233"/>
                    <a:pt x="29253" y="380470"/>
                  </a:cubicBezTo>
                  <a:cubicBezTo>
                    <a:pt x="33444" y="375880"/>
                    <a:pt x="37063" y="370793"/>
                    <a:pt x="40016" y="365325"/>
                  </a:cubicBezTo>
                  <a:cubicBezTo>
                    <a:pt x="34473" y="370853"/>
                    <a:pt x="28481" y="375918"/>
                    <a:pt x="22109" y="380470"/>
                  </a:cubicBezTo>
                  <a:cubicBezTo>
                    <a:pt x="17156" y="384430"/>
                    <a:pt x="11174" y="386907"/>
                    <a:pt x="4869" y="387613"/>
                  </a:cubicBezTo>
                  <a:cubicBezTo>
                    <a:pt x="1630" y="387613"/>
                    <a:pt x="-2942" y="383803"/>
                    <a:pt x="2583" y="378565"/>
                  </a:cubicBezTo>
                  <a:cubicBezTo>
                    <a:pt x="10451" y="373116"/>
                    <a:pt x="17613" y="366718"/>
                    <a:pt x="23919" y="359515"/>
                  </a:cubicBezTo>
                  <a:cubicBezTo>
                    <a:pt x="29824" y="351990"/>
                    <a:pt x="32872" y="345799"/>
                    <a:pt x="30967" y="345989"/>
                  </a:cubicBezTo>
                  <a:cubicBezTo>
                    <a:pt x="29062" y="346180"/>
                    <a:pt x="25919" y="350752"/>
                    <a:pt x="18394" y="354276"/>
                  </a:cubicBezTo>
                  <a:cubicBezTo>
                    <a:pt x="10870" y="357800"/>
                    <a:pt x="2011" y="356562"/>
                    <a:pt x="487" y="352371"/>
                  </a:cubicBezTo>
                  <a:cubicBezTo>
                    <a:pt x="-1037" y="348180"/>
                    <a:pt x="1249" y="350085"/>
                    <a:pt x="8203" y="345513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792998" y="823141"/>
              <a:ext cx="55907" cy="71103"/>
            </a:xfrm>
            <a:custGeom>
              <a:rect b="b" l="l" r="r" t="t"/>
              <a:pathLst>
                <a:path extrusionOk="0" h="88934" w="69928">
                  <a:moveTo>
                    <a:pt x="69928" y="69255"/>
                  </a:moveTo>
                  <a:cubicBezTo>
                    <a:pt x="69928" y="69255"/>
                    <a:pt x="43163" y="93068"/>
                    <a:pt x="13350" y="88305"/>
                  </a:cubicBezTo>
                  <a:lnTo>
                    <a:pt x="1348" y="38299"/>
                  </a:lnTo>
                  <a:cubicBezTo>
                    <a:pt x="1348" y="38299"/>
                    <a:pt x="-6558" y="12105"/>
                    <a:pt x="15921" y="2104"/>
                  </a:cubicBezTo>
                  <a:cubicBezTo>
                    <a:pt x="38400" y="-7897"/>
                    <a:pt x="60212" y="18296"/>
                    <a:pt x="69928" y="69255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683350" y="808424"/>
              <a:ext cx="47823" cy="50210"/>
            </a:xfrm>
            <a:custGeom>
              <a:rect b="b" l="l" r="r" t="t"/>
              <a:pathLst>
                <a:path extrusionOk="0" h="62802" w="59816">
                  <a:moveTo>
                    <a:pt x="59817" y="413"/>
                  </a:moveTo>
                  <a:cubicBezTo>
                    <a:pt x="59817" y="413"/>
                    <a:pt x="30766" y="-8445"/>
                    <a:pt x="0" y="55849"/>
                  </a:cubicBezTo>
                  <a:lnTo>
                    <a:pt x="11525" y="62802"/>
                  </a:lnTo>
                  <a:cubicBezTo>
                    <a:pt x="25917" y="40743"/>
                    <a:pt x="42072" y="19879"/>
                    <a:pt x="59817" y="413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3" name="Google Shape;203;p12"/>
            <p:cNvGrpSpPr/>
            <p:nvPr/>
          </p:nvGrpSpPr>
          <p:grpSpPr>
            <a:xfrm flipH="1">
              <a:off x="5678143" y="1227582"/>
              <a:ext cx="345795" cy="1043508"/>
              <a:chOff x="5678143" y="1151382"/>
              <a:chExt cx="345795" cy="1043508"/>
            </a:xfrm>
          </p:grpSpPr>
          <p:sp>
            <p:nvSpPr>
              <p:cNvPr id="204" name="Google Shape;204;p12"/>
              <p:cNvSpPr/>
              <p:nvPr/>
            </p:nvSpPr>
            <p:spPr>
              <a:xfrm>
                <a:off x="5678143" y="1995246"/>
                <a:ext cx="345795" cy="199644"/>
              </a:xfrm>
              <a:custGeom>
                <a:rect b="b" l="l" r="r" t="t"/>
                <a:pathLst>
                  <a:path extrusionOk="0" h="249555" w="432244">
                    <a:moveTo>
                      <a:pt x="432245" y="124778"/>
                    </a:moveTo>
                    <a:cubicBezTo>
                      <a:pt x="432245" y="193690"/>
                      <a:pt x="335483" y="249555"/>
                      <a:pt x="216122" y="249555"/>
                    </a:cubicBezTo>
                    <a:cubicBezTo>
                      <a:pt x="96761" y="249555"/>
                      <a:pt x="0" y="193690"/>
                      <a:pt x="0" y="124778"/>
                    </a:cubicBezTo>
                    <a:cubicBezTo>
                      <a:pt x="0" y="55865"/>
                      <a:pt x="96761" y="0"/>
                      <a:pt x="216122" y="0"/>
                    </a:cubicBezTo>
                    <a:cubicBezTo>
                      <a:pt x="335483" y="0"/>
                      <a:pt x="432245" y="55865"/>
                      <a:pt x="432245" y="124778"/>
                    </a:cubicBezTo>
                    <a:close/>
                  </a:path>
                </a:pathLst>
              </a:custGeom>
              <a:solidFill>
                <a:srgbClr val="D6D8E5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205;p12"/>
              <p:cNvSpPr/>
              <p:nvPr/>
            </p:nvSpPr>
            <p:spPr>
              <a:xfrm>
                <a:off x="5781662" y="1153715"/>
                <a:ext cx="174078" cy="254926"/>
              </a:xfrm>
              <a:custGeom>
                <a:rect b="b" l="l" r="r" t="t"/>
                <a:pathLst>
                  <a:path extrusionOk="0" h="318657" w="217597">
                    <a:moveTo>
                      <a:pt x="77117" y="10535"/>
                    </a:moveTo>
                    <a:cubicBezTo>
                      <a:pt x="85785" y="-3371"/>
                      <a:pt x="151983" y="-12515"/>
                      <a:pt x="173796" y="43587"/>
                    </a:cubicBezTo>
                    <a:cubicBezTo>
                      <a:pt x="181987" y="64828"/>
                      <a:pt x="180749" y="119216"/>
                      <a:pt x="187702" y="153315"/>
                    </a:cubicBezTo>
                    <a:cubicBezTo>
                      <a:pt x="194655" y="187415"/>
                      <a:pt x="210848" y="206846"/>
                      <a:pt x="216277" y="234563"/>
                    </a:cubicBezTo>
                    <a:cubicBezTo>
                      <a:pt x="221706" y="262281"/>
                      <a:pt x="212658" y="308668"/>
                      <a:pt x="145888" y="316954"/>
                    </a:cubicBezTo>
                    <a:cubicBezTo>
                      <a:pt x="79117" y="325241"/>
                      <a:pt x="27778" y="301715"/>
                      <a:pt x="11966" y="280379"/>
                    </a:cubicBezTo>
                    <a:cubicBezTo>
                      <a:pt x="-3845" y="259043"/>
                      <a:pt x="-4131" y="213704"/>
                      <a:pt x="11966" y="189605"/>
                    </a:cubicBezTo>
                    <a:cubicBezTo>
                      <a:pt x="28063" y="165507"/>
                      <a:pt x="40541" y="145505"/>
                      <a:pt x="40541" y="113405"/>
                    </a:cubicBezTo>
                    <a:close/>
                  </a:path>
                </a:pathLst>
              </a:custGeom>
              <a:solidFill>
                <a:srgbClr val="3A2C6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Google Shape;206;p12"/>
              <p:cNvSpPr/>
              <p:nvPr/>
            </p:nvSpPr>
            <p:spPr>
              <a:xfrm>
                <a:off x="5776639" y="1337053"/>
                <a:ext cx="32518" cy="188360"/>
              </a:xfrm>
              <a:custGeom>
                <a:rect b="b" l="l" r="r" t="t"/>
                <a:pathLst>
                  <a:path extrusionOk="0" h="235450" w="40647">
                    <a:moveTo>
                      <a:pt x="4152" y="15917"/>
                    </a:moveTo>
                    <a:cubicBezTo>
                      <a:pt x="4152" y="15917"/>
                      <a:pt x="-11564" y="127074"/>
                      <a:pt x="18154" y="205274"/>
                    </a:cubicBezTo>
                    <a:cubicBezTo>
                      <a:pt x="47872" y="283474"/>
                      <a:pt x="39585" y="184986"/>
                      <a:pt x="39585" y="184986"/>
                    </a:cubicBezTo>
                    <a:lnTo>
                      <a:pt x="32442" y="161554"/>
                    </a:lnTo>
                    <a:cubicBezTo>
                      <a:pt x="32442" y="161554"/>
                      <a:pt x="26536" y="71067"/>
                      <a:pt x="29013" y="48873"/>
                    </a:cubicBezTo>
                    <a:cubicBezTo>
                      <a:pt x="31489" y="26680"/>
                      <a:pt x="30918" y="7630"/>
                      <a:pt x="32442" y="5820"/>
                    </a:cubicBezTo>
                    <a:cubicBezTo>
                      <a:pt x="33966" y="4011"/>
                      <a:pt x="26632" y="486"/>
                      <a:pt x="23488" y="10"/>
                    </a:cubicBezTo>
                    <a:cubicBezTo>
                      <a:pt x="20345" y="-466"/>
                      <a:pt x="4152" y="15917"/>
                      <a:pt x="4152" y="15917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" name="Google Shape;207;p12"/>
              <p:cNvSpPr/>
              <p:nvPr/>
            </p:nvSpPr>
            <p:spPr>
              <a:xfrm>
                <a:off x="5795186" y="1151382"/>
                <a:ext cx="83137" cy="102663"/>
              </a:xfrm>
              <a:custGeom>
                <a:rect b="b" l="l" r="r" t="t"/>
                <a:pathLst>
                  <a:path extrusionOk="0" h="128329" w="103921">
                    <a:moveTo>
                      <a:pt x="103921" y="3833"/>
                    </a:moveTo>
                    <a:cubicBezTo>
                      <a:pt x="103921" y="3833"/>
                      <a:pt x="54105" y="-10550"/>
                      <a:pt x="23911" y="16406"/>
                    </a:cubicBezTo>
                    <a:cubicBezTo>
                      <a:pt x="3585" y="35104"/>
                      <a:pt x="-4645" y="63564"/>
                      <a:pt x="2575" y="90225"/>
                    </a:cubicBezTo>
                    <a:cubicBezTo>
                      <a:pt x="6576" y="105941"/>
                      <a:pt x="14672" y="127468"/>
                      <a:pt x="27150" y="128325"/>
                    </a:cubicBezTo>
                    <a:cubicBezTo>
                      <a:pt x="39627" y="129182"/>
                      <a:pt x="103921" y="3833"/>
                      <a:pt x="103921" y="3833"/>
                    </a:cubicBezTo>
                    <a:close/>
                  </a:path>
                </a:pathLst>
              </a:custGeom>
              <a:solidFill>
                <a:srgbClr val="3A2C6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" name="Google Shape;208;p12"/>
              <p:cNvSpPr/>
              <p:nvPr/>
            </p:nvSpPr>
            <p:spPr>
              <a:xfrm>
                <a:off x="5811517" y="1263498"/>
                <a:ext cx="102898" cy="115088"/>
              </a:xfrm>
              <a:custGeom>
                <a:rect b="b" l="l" r="r" t="t"/>
                <a:pathLst>
                  <a:path extrusionOk="0" h="143860" w="128622">
                    <a:moveTo>
                      <a:pt x="102545" y="0"/>
                    </a:moveTo>
                    <a:cubicBezTo>
                      <a:pt x="102545" y="0"/>
                      <a:pt x="99307" y="55531"/>
                      <a:pt x="100355" y="59627"/>
                    </a:cubicBezTo>
                    <a:cubicBezTo>
                      <a:pt x="101402" y="63722"/>
                      <a:pt x="122071" y="67628"/>
                      <a:pt x="127977" y="72485"/>
                    </a:cubicBezTo>
                    <a:cubicBezTo>
                      <a:pt x="133883" y="77343"/>
                      <a:pt x="97783" y="133636"/>
                      <a:pt x="79400" y="142018"/>
                    </a:cubicBezTo>
                    <a:cubicBezTo>
                      <a:pt x="61016" y="150400"/>
                      <a:pt x="4343" y="129064"/>
                      <a:pt x="437" y="100774"/>
                    </a:cubicBezTo>
                    <a:cubicBezTo>
                      <a:pt x="-3182" y="74866"/>
                      <a:pt x="16630" y="54673"/>
                      <a:pt x="24345" y="47625"/>
                    </a:cubicBezTo>
                    <a:cubicBezTo>
                      <a:pt x="29546" y="47282"/>
                      <a:pt x="34765" y="47282"/>
                      <a:pt x="39966" y="47625"/>
                    </a:cubicBezTo>
                    <a:lnTo>
                      <a:pt x="41585" y="20764"/>
                    </a:lnTo>
                    <a:cubicBezTo>
                      <a:pt x="66446" y="11906"/>
                      <a:pt x="102545" y="0"/>
                      <a:pt x="102545" y="0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" name="Google Shape;209;p12"/>
              <p:cNvSpPr/>
              <p:nvPr/>
            </p:nvSpPr>
            <p:spPr>
              <a:xfrm>
                <a:off x="5781607" y="1300507"/>
                <a:ext cx="149918" cy="172167"/>
              </a:xfrm>
              <a:custGeom>
                <a:rect b="b" l="l" r="r" t="t"/>
                <a:pathLst>
                  <a:path extrusionOk="0" h="215209" w="187397">
                    <a:moveTo>
                      <a:pt x="147575" y="18193"/>
                    </a:moveTo>
                    <a:cubicBezTo>
                      <a:pt x="163196" y="20669"/>
                      <a:pt x="181008" y="28956"/>
                      <a:pt x="183485" y="37243"/>
                    </a:cubicBezTo>
                    <a:cubicBezTo>
                      <a:pt x="189933" y="68008"/>
                      <a:pt x="188390" y="99917"/>
                      <a:pt x="179008" y="129921"/>
                    </a:cubicBezTo>
                    <a:cubicBezTo>
                      <a:pt x="165482" y="165640"/>
                      <a:pt x="156434" y="188405"/>
                      <a:pt x="148623" y="203835"/>
                    </a:cubicBezTo>
                    <a:cubicBezTo>
                      <a:pt x="148623" y="203835"/>
                      <a:pt x="81091" y="232410"/>
                      <a:pt x="26703" y="198977"/>
                    </a:cubicBezTo>
                    <a:cubicBezTo>
                      <a:pt x="26703" y="198977"/>
                      <a:pt x="22893" y="160877"/>
                      <a:pt x="22703" y="140208"/>
                    </a:cubicBezTo>
                    <a:cubicBezTo>
                      <a:pt x="-27589" y="96393"/>
                      <a:pt x="15368" y="42291"/>
                      <a:pt x="57945" y="286"/>
                    </a:cubicBezTo>
                    <a:cubicBezTo>
                      <a:pt x="63050" y="-95"/>
                      <a:pt x="68175" y="-95"/>
                      <a:pt x="73280" y="286"/>
                    </a:cubicBezTo>
                    <a:cubicBezTo>
                      <a:pt x="73280" y="286"/>
                      <a:pt x="35180" y="45244"/>
                      <a:pt x="61755" y="70771"/>
                    </a:cubicBezTo>
                    <a:cubicBezTo>
                      <a:pt x="118238" y="53721"/>
                      <a:pt x="129478" y="28384"/>
                      <a:pt x="147575" y="18193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" name="Google Shape;210;p12"/>
              <p:cNvSpPr/>
              <p:nvPr/>
            </p:nvSpPr>
            <p:spPr>
              <a:xfrm>
                <a:off x="5808246" y="1159602"/>
                <a:ext cx="110823" cy="136345"/>
              </a:xfrm>
              <a:custGeom>
                <a:rect b="b" l="l" r="r" t="t"/>
                <a:pathLst>
                  <a:path extrusionOk="0" h="170431" w="138529">
                    <a:moveTo>
                      <a:pt x="2908" y="60608"/>
                    </a:moveTo>
                    <a:lnTo>
                      <a:pt x="2908" y="60608"/>
                    </a:lnTo>
                    <a:cubicBezTo>
                      <a:pt x="8528" y="24890"/>
                      <a:pt x="34245" y="-2066"/>
                      <a:pt x="71107" y="125"/>
                    </a:cubicBezTo>
                    <a:cubicBezTo>
                      <a:pt x="110150" y="1972"/>
                      <a:pt x="140297" y="35129"/>
                      <a:pt x="138449" y="74172"/>
                    </a:cubicBezTo>
                    <a:cubicBezTo>
                      <a:pt x="137372" y="96775"/>
                      <a:pt x="125552" y="117511"/>
                      <a:pt x="106635" y="129950"/>
                    </a:cubicBezTo>
                    <a:cubicBezTo>
                      <a:pt x="105369" y="135322"/>
                      <a:pt x="103483" y="140533"/>
                      <a:pt x="101016" y="145476"/>
                    </a:cubicBezTo>
                    <a:cubicBezTo>
                      <a:pt x="87966" y="160716"/>
                      <a:pt x="53391" y="170336"/>
                      <a:pt x="41865" y="170432"/>
                    </a:cubicBezTo>
                    <a:cubicBezTo>
                      <a:pt x="32340" y="170432"/>
                      <a:pt x="23482" y="161383"/>
                      <a:pt x="14243" y="146048"/>
                    </a:cubicBezTo>
                    <a:cubicBezTo>
                      <a:pt x="-5093" y="113663"/>
                      <a:pt x="-140" y="78230"/>
                      <a:pt x="2908" y="60608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" name="Google Shape;211;p12"/>
              <p:cNvSpPr/>
              <p:nvPr/>
            </p:nvSpPr>
            <p:spPr>
              <a:xfrm>
                <a:off x="5812703" y="1158869"/>
                <a:ext cx="110779" cy="104694"/>
              </a:xfrm>
              <a:custGeom>
                <a:rect b="b" l="l" r="r" t="t"/>
                <a:pathLst>
                  <a:path extrusionOk="0" h="130867" w="138474">
                    <a:moveTo>
                      <a:pt x="76867" y="1709"/>
                    </a:moveTo>
                    <a:cubicBezTo>
                      <a:pt x="102679" y="6757"/>
                      <a:pt x="123920" y="13996"/>
                      <a:pt x="130969" y="39332"/>
                    </a:cubicBezTo>
                    <a:cubicBezTo>
                      <a:pt x="135731" y="56858"/>
                      <a:pt x="142018" y="90101"/>
                      <a:pt x="136017" y="104102"/>
                    </a:cubicBezTo>
                    <a:lnTo>
                      <a:pt x="132398" y="114294"/>
                    </a:lnTo>
                    <a:lnTo>
                      <a:pt x="101060" y="130868"/>
                    </a:lnTo>
                    <a:cubicBezTo>
                      <a:pt x="101060" y="130868"/>
                      <a:pt x="86487" y="118676"/>
                      <a:pt x="91059" y="83243"/>
                    </a:cubicBezTo>
                    <a:cubicBezTo>
                      <a:pt x="90850" y="78423"/>
                      <a:pt x="89335" y="73746"/>
                      <a:pt x="86678" y="69717"/>
                    </a:cubicBezTo>
                    <a:cubicBezTo>
                      <a:pt x="84687" y="66364"/>
                      <a:pt x="83211" y="62735"/>
                      <a:pt x="82296" y="58954"/>
                    </a:cubicBezTo>
                    <a:cubicBezTo>
                      <a:pt x="78591" y="49353"/>
                      <a:pt x="71371" y="41514"/>
                      <a:pt x="62103" y="37046"/>
                    </a:cubicBezTo>
                    <a:cubicBezTo>
                      <a:pt x="38767" y="23997"/>
                      <a:pt x="4953" y="35237"/>
                      <a:pt x="0" y="39999"/>
                    </a:cubicBezTo>
                    <a:cubicBezTo>
                      <a:pt x="13221" y="10548"/>
                      <a:pt x="45396" y="-5483"/>
                      <a:pt x="76867" y="1709"/>
                    </a:cubicBezTo>
                    <a:close/>
                  </a:path>
                </a:pathLst>
              </a:custGeom>
              <a:solidFill>
                <a:srgbClr val="3A2C6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" name="Google Shape;212;p12"/>
              <p:cNvSpPr/>
              <p:nvPr/>
            </p:nvSpPr>
            <p:spPr>
              <a:xfrm>
                <a:off x="5898276" y="1323720"/>
                <a:ext cx="74471" cy="246223"/>
              </a:xfrm>
              <a:custGeom>
                <a:rect b="b" l="l" r="r" t="t"/>
                <a:pathLst>
                  <a:path extrusionOk="0" h="307779" w="93089">
                    <a:moveTo>
                      <a:pt x="39367" y="248524"/>
                    </a:moveTo>
                    <a:cubicBezTo>
                      <a:pt x="45177" y="212329"/>
                      <a:pt x="56036" y="188898"/>
                      <a:pt x="50988" y="168990"/>
                    </a:cubicBezTo>
                    <a:cubicBezTo>
                      <a:pt x="39739" y="128738"/>
                      <a:pt x="25013" y="89542"/>
                      <a:pt x="6982" y="51833"/>
                    </a:cubicBezTo>
                    <a:cubicBezTo>
                      <a:pt x="-4448" y="29354"/>
                      <a:pt x="-924" y="13733"/>
                      <a:pt x="10887" y="4779"/>
                    </a:cubicBezTo>
                    <a:cubicBezTo>
                      <a:pt x="24222" y="-4746"/>
                      <a:pt x="36891" y="-840"/>
                      <a:pt x="48987" y="23829"/>
                    </a:cubicBezTo>
                    <a:cubicBezTo>
                      <a:pt x="64132" y="55167"/>
                      <a:pt x="81086" y="87361"/>
                      <a:pt x="89373" y="134034"/>
                    </a:cubicBezTo>
                    <a:cubicBezTo>
                      <a:pt x="94688" y="164228"/>
                      <a:pt x="94298" y="195136"/>
                      <a:pt x="88230" y="225188"/>
                    </a:cubicBezTo>
                    <a:cubicBezTo>
                      <a:pt x="83087" y="257668"/>
                      <a:pt x="72800" y="275956"/>
                      <a:pt x="60513" y="306436"/>
                    </a:cubicBezTo>
                    <a:cubicBezTo>
                      <a:pt x="57084" y="315199"/>
                      <a:pt x="34414" y="279385"/>
                      <a:pt x="39367" y="248524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" name="Google Shape;213;p12"/>
              <p:cNvSpPr/>
              <p:nvPr/>
            </p:nvSpPr>
            <p:spPr>
              <a:xfrm>
                <a:off x="5831068" y="2061801"/>
                <a:ext cx="86995" cy="66513"/>
              </a:xfrm>
              <a:custGeom>
                <a:rect b="b" l="l" r="r" t="t"/>
                <a:pathLst>
                  <a:path extrusionOk="0" h="83141" w="108744">
                    <a:moveTo>
                      <a:pt x="100855" y="2"/>
                    </a:moveTo>
                    <a:cubicBezTo>
                      <a:pt x="87806" y="10575"/>
                      <a:pt x="67423" y="3241"/>
                      <a:pt x="66470" y="4194"/>
                    </a:cubicBezTo>
                    <a:cubicBezTo>
                      <a:pt x="51297" y="17281"/>
                      <a:pt x="35400" y="29492"/>
                      <a:pt x="18845" y="40769"/>
                    </a:cubicBezTo>
                    <a:cubicBezTo>
                      <a:pt x="10654" y="47151"/>
                      <a:pt x="-2014" y="55724"/>
                      <a:pt x="271" y="68106"/>
                    </a:cubicBezTo>
                    <a:cubicBezTo>
                      <a:pt x="4367" y="90109"/>
                      <a:pt x="39610" y="83346"/>
                      <a:pt x="52945" y="76584"/>
                    </a:cubicBezTo>
                    <a:cubicBezTo>
                      <a:pt x="66280" y="69821"/>
                      <a:pt x="77043" y="58677"/>
                      <a:pt x="89616" y="50866"/>
                    </a:cubicBezTo>
                    <a:cubicBezTo>
                      <a:pt x="98665" y="45246"/>
                      <a:pt x="107428" y="42389"/>
                      <a:pt x="108666" y="31054"/>
                    </a:cubicBezTo>
                    <a:cubicBezTo>
                      <a:pt x="109523" y="24196"/>
                      <a:pt x="103142" y="-283"/>
                      <a:pt x="100855" y="2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" name="Google Shape;214;p12"/>
              <p:cNvSpPr/>
              <p:nvPr/>
            </p:nvSpPr>
            <p:spPr>
              <a:xfrm>
                <a:off x="5831514" y="2082973"/>
                <a:ext cx="86563" cy="44990"/>
              </a:xfrm>
              <a:custGeom>
                <a:rect b="b" l="l" r="r" t="t"/>
                <a:pathLst>
                  <a:path extrusionOk="0" h="56238" w="108204">
                    <a:moveTo>
                      <a:pt x="107918" y="0"/>
                    </a:moveTo>
                    <a:cubicBezTo>
                      <a:pt x="106204" y="10859"/>
                      <a:pt x="97536" y="13907"/>
                      <a:pt x="88868" y="19050"/>
                    </a:cubicBezTo>
                    <a:cubicBezTo>
                      <a:pt x="76105" y="26956"/>
                      <a:pt x="64865" y="38100"/>
                      <a:pt x="51530" y="45149"/>
                    </a:cubicBezTo>
                    <a:cubicBezTo>
                      <a:pt x="38195" y="52197"/>
                      <a:pt x="8573" y="57531"/>
                      <a:pt x="0" y="41815"/>
                    </a:cubicBezTo>
                    <a:cubicBezTo>
                      <a:pt x="4667" y="63056"/>
                      <a:pt x="39338" y="56388"/>
                      <a:pt x="52483" y="49721"/>
                    </a:cubicBezTo>
                    <a:cubicBezTo>
                      <a:pt x="65627" y="43053"/>
                      <a:pt x="76581" y="31814"/>
                      <a:pt x="89154" y="24003"/>
                    </a:cubicBezTo>
                    <a:cubicBezTo>
                      <a:pt x="98203" y="18383"/>
                      <a:pt x="106966" y="15526"/>
                      <a:pt x="108204" y="4191"/>
                    </a:cubicBezTo>
                    <a:cubicBezTo>
                      <a:pt x="108214" y="2791"/>
                      <a:pt x="108118" y="1391"/>
                      <a:pt x="107918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" name="Google Shape;215;p12"/>
              <p:cNvSpPr/>
              <p:nvPr/>
            </p:nvSpPr>
            <p:spPr>
              <a:xfrm>
                <a:off x="5764925" y="2047104"/>
                <a:ext cx="79862" cy="61873"/>
              </a:xfrm>
              <a:custGeom>
                <a:rect b="b" l="l" r="r" t="t"/>
                <a:pathLst>
                  <a:path extrusionOk="0" h="77341" w="99827">
                    <a:moveTo>
                      <a:pt x="91860" y="1"/>
                    </a:moveTo>
                    <a:cubicBezTo>
                      <a:pt x="79954" y="9526"/>
                      <a:pt x="61856" y="4288"/>
                      <a:pt x="60999" y="5240"/>
                    </a:cubicBezTo>
                    <a:cubicBezTo>
                      <a:pt x="47045" y="17146"/>
                      <a:pt x="32453" y="28281"/>
                      <a:pt x="17279" y="38578"/>
                    </a:cubicBezTo>
                    <a:cubicBezTo>
                      <a:pt x="9754" y="44388"/>
                      <a:pt x="-1771" y="52294"/>
                      <a:pt x="229" y="63533"/>
                    </a:cubicBezTo>
                    <a:cubicBezTo>
                      <a:pt x="4040" y="83726"/>
                      <a:pt x="36329" y="77535"/>
                      <a:pt x="48521" y="71344"/>
                    </a:cubicBezTo>
                    <a:cubicBezTo>
                      <a:pt x="60713" y="65152"/>
                      <a:pt x="70619" y="54961"/>
                      <a:pt x="82145" y="47817"/>
                    </a:cubicBezTo>
                    <a:cubicBezTo>
                      <a:pt x="90336" y="42673"/>
                      <a:pt x="98433" y="40006"/>
                      <a:pt x="99766" y="29624"/>
                    </a:cubicBezTo>
                    <a:cubicBezTo>
                      <a:pt x="100528" y="23338"/>
                      <a:pt x="94051" y="-189"/>
                      <a:pt x="91860" y="1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12"/>
              <p:cNvSpPr/>
              <p:nvPr/>
            </p:nvSpPr>
            <p:spPr>
              <a:xfrm>
                <a:off x="5764880" y="2067438"/>
                <a:ext cx="79629" cy="41383"/>
              </a:xfrm>
              <a:custGeom>
                <a:rect b="b" l="l" r="r" t="t"/>
                <a:pathLst>
                  <a:path extrusionOk="0" h="51729" w="99536">
                    <a:moveTo>
                      <a:pt x="99536" y="0"/>
                    </a:moveTo>
                    <a:cubicBezTo>
                      <a:pt x="97917" y="10001"/>
                      <a:pt x="90011" y="12668"/>
                      <a:pt x="81820" y="17812"/>
                    </a:cubicBezTo>
                    <a:cubicBezTo>
                      <a:pt x="70104" y="25051"/>
                      <a:pt x="59817" y="35528"/>
                      <a:pt x="47625" y="41720"/>
                    </a:cubicBezTo>
                    <a:cubicBezTo>
                      <a:pt x="35433" y="47911"/>
                      <a:pt x="8287" y="53054"/>
                      <a:pt x="0" y="38671"/>
                    </a:cubicBezTo>
                    <a:cubicBezTo>
                      <a:pt x="4286" y="57721"/>
                      <a:pt x="36004" y="52006"/>
                      <a:pt x="47625" y="45911"/>
                    </a:cubicBezTo>
                    <a:cubicBezTo>
                      <a:pt x="59246" y="39814"/>
                      <a:pt x="69723" y="29528"/>
                      <a:pt x="81248" y="22384"/>
                    </a:cubicBezTo>
                    <a:cubicBezTo>
                      <a:pt x="89440" y="17240"/>
                      <a:pt x="97536" y="14573"/>
                      <a:pt x="98870" y="4191"/>
                    </a:cubicBezTo>
                    <a:cubicBezTo>
                      <a:pt x="99222" y="2819"/>
                      <a:pt x="99441" y="1419"/>
                      <a:pt x="99536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Google Shape;217;p12"/>
              <p:cNvSpPr/>
              <p:nvPr/>
            </p:nvSpPr>
            <p:spPr>
              <a:xfrm>
                <a:off x="5777722" y="1472916"/>
                <a:ext cx="170454" cy="595560"/>
              </a:xfrm>
              <a:custGeom>
                <a:rect b="b" l="l" r="r" t="t"/>
                <a:pathLst>
                  <a:path extrusionOk="0" h="744450" w="213068">
                    <a:moveTo>
                      <a:pt x="5465" y="110490"/>
                    </a:moveTo>
                    <a:cubicBezTo>
                      <a:pt x="11276" y="65437"/>
                      <a:pt x="27849" y="0"/>
                      <a:pt x="27849" y="0"/>
                    </a:cubicBezTo>
                    <a:cubicBezTo>
                      <a:pt x="43546" y="7372"/>
                      <a:pt x="60529" y="11611"/>
                      <a:pt x="77855" y="12478"/>
                    </a:cubicBezTo>
                    <a:cubicBezTo>
                      <a:pt x="103211" y="12316"/>
                      <a:pt x="128490" y="9830"/>
                      <a:pt x="153388" y="5048"/>
                    </a:cubicBezTo>
                    <a:cubicBezTo>
                      <a:pt x="161532" y="19269"/>
                      <a:pt x="170429" y="33033"/>
                      <a:pt x="180059" y="46291"/>
                    </a:cubicBezTo>
                    <a:cubicBezTo>
                      <a:pt x="193012" y="64294"/>
                      <a:pt x="218159" y="103441"/>
                      <a:pt x="212158" y="172879"/>
                    </a:cubicBezTo>
                    <a:cubicBezTo>
                      <a:pt x="208253" y="217932"/>
                      <a:pt x="182916" y="409480"/>
                      <a:pt x="182916" y="409480"/>
                    </a:cubicBezTo>
                    <a:cubicBezTo>
                      <a:pt x="192755" y="441693"/>
                      <a:pt x="197985" y="475145"/>
                      <a:pt x="198442" y="508826"/>
                    </a:cubicBezTo>
                    <a:cubicBezTo>
                      <a:pt x="196156" y="548821"/>
                      <a:pt x="190869" y="588588"/>
                      <a:pt x="182630" y="627793"/>
                    </a:cubicBezTo>
                    <a:lnTo>
                      <a:pt x="167581" y="736568"/>
                    </a:lnTo>
                    <a:cubicBezTo>
                      <a:pt x="167581" y="736568"/>
                      <a:pt x="147483" y="751046"/>
                      <a:pt x="133195" y="740759"/>
                    </a:cubicBezTo>
                    <a:lnTo>
                      <a:pt x="135005" y="634365"/>
                    </a:lnTo>
                    <a:cubicBezTo>
                      <a:pt x="133291" y="608362"/>
                      <a:pt x="130719" y="569976"/>
                      <a:pt x="129004" y="545402"/>
                    </a:cubicBezTo>
                    <a:cubicBezTo>
                      <a:pt x="126337" y="505492"/>
                      <a:pt x="119479" y="442055"/>
                      <a:pt x="117098" y="426148"/>
                    </a:cubicBezTo>
                    <a:cubicBezTo>
                      <a:pt x="114717" y="410242"/>
                      <a:pt x="109954" y="382619"/>
                      <a:pt x="107573" y="351568"/>
                    </a:cubicBezTo>
                    <a:cubicBezTo>
                      <a:pt x="105192" y="320516"/>
                      <a:pt x="93476" y="162973"/>
                      <a:pt x="93476" y="162973"/>
                    </a:cubicBezTo>
                    <a:lnTo>
                      <a:pt x="91857" y="192500"/>
                    </a:lnTo>
                    <a:cubicBezTo>
                      <a:pt x="91857" y="192500"/>
                      <a:pt x="90238" y="240125"/>
                      <a:pt x="83380" y="299561"/>
                    </a:cubicBezTo>
                    <a:cubicBezTo>
                      <a:pt x="76522" y="358997"/>
                      <a:pt x="73855" y="385286"/>
                      <a:pt x="73855" y="385286"/>
                    </a:cubicBezTo>
                    <a:cubicBezTo>
                      <a:pt x="80370" y="397183"/>
                      <a:pt x="84932" y="410042"/>
                      <a:pt x="87380" y="423386"/>
                    </a:cubicBezTo>
                    <a:cubicBezTo>
                      <a:pt x="88619" y="436150"/>
                      <a:pt x="103192" y="537686"/>
                      <a:pt x="94429" y="588740"/>
                    </a:cubicBezTo>
                    <a:lnTo>
                      <a:pt x="76712" y="719138"/>
                    </a:lnTo>
                    <a:cubicBezTo>
                      <a:pt x="67645" y="725376"/>
                      <a:pt x="56138" y="726900"/>
                      <a:pt x="45756" y="723233"/>
                    </a:cubicBezTo>
                    <a:lnTo>
                      <a:pt x="35183" y="591407"/>
                    </a:lnTo>
                    <a:cubicBezTo>
                      <a:pt x="28135" y="541211"/>
                      <a:pt x="13180" y="434912"/>
                      <a:pt x="10895" y="421100"/>
                    </a:cubicBezTo>
                    <a:cubicBezTo>
                      <a:pt x="5808" y="393268"/>
                      <a:pt x="2817" y="365084"/>
                      <a:pt x="1941" y="336804"/>
                    </a:cubicBezTo>
                    <a:cubicBezTo>
                      <a:pt x="-1583" y="279749"/>
                      <a:pt x="-250" y="155543"/>
                      <a:pt x="5465" y="110490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Google Shape;218;p12"/>
              <p:cNvSpPr/>
              <p:nvPr/>
            </p:nvSpPr>
            <p:spPr>
              <a:xfrm>
                <a:off x="5770564" y="1458904"/>
                <a:ext cx="181538" cy="396087"/>
              </a:xfrm>
              <a:custGeom>
                <a:rect b="b" l="l" r="r" t="t"/>
                <a:pathLst>
                  <a:path extrusionOk="0" h="495109" w="226922">
                    <a:moveTo>
                      <a:pt x="162435" y="6001"/>
                    </a:moveTo>
                    <a:lnTo>
                      <a:pt x="201202" y="83915"/>
                    </a:lnTo>
                    <a:cubicBezTo>
                      <a:pt x="201202" y="83915"/>
                      <a:pt x="260447" y="170593"/>
                      <a:pt x="199106" y="393287"/>
                    </a:cubicBezTo>
                    <a:lnTo>
                      <a:pt x="210631" y="461963"/>
                    </a:lnTo>
                    <a:cubicBezTo>
                      <a:pt x="210631" y="461963"/>
                      <a:pt x="94522" y="536543"/>
                      <a:pt x="16798" y="461963"/>
                    </a:cubicBezTo>
                    <a:cubicBezTo>
                      <a:pt x="16798" y="461963"/>
                      <a:pt x="-10158" y="256127"/>
                      <a:pt x="4224" y="161258"/>
                    </a:cubicBezTo>
                    <a:cubicBezTo>
                      <a:pt x="12149" y="106661"/>
                      <a:pt x="24246" y="52749"/>
                      <a:pt x="40420" y="0"/>
                    </a:cubicBezTo>
                    <a:cubicBezTo>
                      <a:pt x="40420" y="0"/>
                      <a:pt x="59470" y="21050"/>
                      <a:pt x="157291" y="71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" name="Google Shape;219;p12"/>
              <p:cNvSpPr/>
              <p:nvPr/>
            </p:nvSpPr>
            <p:spPr>
              <a:xfrm>
                <a:off x="5895126" y="1321170"/>
                <a:ext cx="61010" cy="76023"/>
              </a:xfrm>
              <a:custGeom>
                <a:rect b="b" l="l" r="r" t="t"/>
                <a:pathLst>
                  <a:path extrusionOk="0" h="95029" w="76263">
                    <a:moveTo>
                      <a:pt x="76263" y="71216"/>
                    </a:moveTo>
                    <a:cubicBezTo>
                      <a:pt x="76263" y="71216"/>
                      <a:pt x="49307" y="98076"/>
                      <a:pt x="17303" y="94743"/>
                    </a:cubicBezTo>
                    <a:lnTo>
                      <a:pt x="1968" y="42165"/>
                    </a:lnTo>
                    <a:cubicBezTo>
                      <a:pt x="1968" y="42165"/>
                      <a:pt x="-7557" y="14828"/>
                      <a:pt x="15303" y="2826"/>
                    </a:cubicBezTo>
                    <a:cubicBezTo>
                      <a:pt x="38163" y="-9175"/>
                      <a:pt x="62833" y="17685"/>
                      <a:pt x="76263" y="71216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" name="Google Shape;220;p12"/>
              <p:cNvSpPr/>
              <p:nvPr/>
            </p:nvSpPr>
            <p:spPr>
              <a:xfrm>
                <a:off x="5777141" y="1300603"/>
                <a:ext cx="50825" cy="53396"/>
              </a:xfrm>
              <a:custGeom>
                <a:rect b="b" l="l" r="r" t="t"/>
                <a:pathLst>
                  <a:path extrusionOk="0" h="66745" w="63531">
                    <a:moveTo>
                      <a:pt x="63532" y="451"/>
                    </a:moveTo>
                    <a:cubicBezTo>
                      <a:pt x="63532" y="451"/>
                      <a:pt x="32671" y="-9074"/>
                      <a:pt x="0" y="59411"/>
                    </a:cubicBezTo>
                    <a:lnTo>
                      <a:pt x="12192" y="66745"/>
                    </a:lnTo>
                    <a:cubicBezTo>
                      <a:pt x="27499" y="43304"/>
                      <a:pt x="44663" y="21130"/>
                      <a:pt x="63532" y="451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1" name="Google Shape;221;p12"/>
            <p:cNvGrpSpPr/>
            <p:nvPr/>
          </p:nvGrpSpPr>
          <p:grpSpPr>
            <a:xfrm>
              <a:off x="5122427" y="3292365"/>
              <a:ext cx="823270" cy="1268939"/>
              <a:chOff x="5490177" y="3555452"/>
              <a:chExt cx="823270" cy="1268939"/>
            </a:xfrm>
          </p:grpSpPr>
          <p:sp>
            <p:nvSpPr>
              <p:cNvPr id="222" name="Google Shape;222;p12"/>
              <p:cNvSpPr/>
              <p:nvPr/>
            </p:nvSpPr>
            <p:spPr>
              <a:xfrm>
                <a:off x="5967652" y="4624747"/>
                <a:ext cx="345795" cy="199644"/>
              </a:xfrm>
              <a:custGeom>
                <a:rect b="b" l="l" r="r" t="t"/>
                <a:pathLst>
                  <a:path extrusionOk="0" h="249555" w="432244">
                    <a:moveTo>
                      <a:pt x="432245" y="124777"/>
                    </a:moveTo>
                    <a:cubicBezTo>
                      <a:pt x="432245" y="193690"/>
                      <a:pt x="335483" y="249555"/>
                      <a:pt x="216122" y="249555"/>
                    </a:cubicBezTo>
                    <a:cubicBezTo>
                      <a:pt x="96761" y="249555"/>
                      <a:pt x="0" y="193690"/>
                      <a:pt x="0" y="124777"/>
                    </a:cubicBezTo>
                    <a:cubicBezTo>
                      <a:pt x="0" y="55865"/>
                      <a:pt x="96761" y="0"/>
                      <a:pt x="216122" y="0"/>
                    </a:cubicBezTo>
                    <a:cubicBezTo>
                      <a:pt x="335483" y="0"/>
                      <a:pt x="432245" y="55865"/>
                      <a:pt x="432245" y="124777"/>
                    </a:cubicBezTo>
                    <a:close/>
                  </a:path>
                </a:pathLst>
              </a:custGeom>
              <a:solidFill>
                <a:srgbClr val="D6D8E5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" name="Google Shape;223;p12"/>
              <p:cNvSpPr/>
              <p:nvPr/>
            </p:nvSpPr>
            <p:spPr>
              <a:xfrm>
                <a:off x="6225123" y="3957880"/>
                <a:ext cx="68002" cy="244678"/>
              </a:xfrm>
              <a:custGeom>
                <a:rect b="b" l="l" r="r" t="t"/>
                <a:pathLst>
                  <a:path extrusionOk="0" h="305847" w="85002">
                    <a:moveTo>
                      <a:pt x="18764" y="0"/>
                    </a:moveTo>
                    <a:cubicBezTo>
                      <a:pt x="37814" y="5429"/>
                      <a:pt x="48482" y="26289"/>
                      <a:pt x="65056" y="70961"/>
                    </a:cubicBezTo>
                    <a:cubicBezTo>
                      <a:pt x="78848" y="111490"/>
                      <a:pt x="85582" y="154076"/>
                      <a:pt x="84963" y="196882"/>
                    </a:cubicBezTo>
                    <a:cubicBezTo>
                      <a:pt x="79629" y="238982"/>
                      <a:pt x="62198" y="271748"/>
                      <a:pt x="20098" y="305848"/>
                    </a:cubicBezTo>
                    <a:lnTo>
                      <a:pt x="0" y="268986"/>
                    </a:lnTo>
                    <a:cubicBezTo>
                      <a:pt x="0" y="268986"/>
                      <a:pt x="41243" y="232600"/>
                      <a:pt x="45434" y="190500"/>
                    </a:cubicBezTo>
                    <a:cubicBezTo>
                      <a:pt x="47815" y="166878"/>
                      <a:pt x="20098" y="87249"/>
                      <a:pt x="20098" y="85058"/>
                    </a:cubicBezTo>
                    <a:cubicBezTo>
                      <a:pt x="20098" y="82867"/>
                      <a:pt x="18764" y="0"/>
                      <a:pt x="18764" y="0"/>
                    </a:cubicBezTo>
                    <a:close/>
                  </a:path>
                </a:pathLst>
              </a:custGeom>
              <a:solidFill>
                <a:srgbClr val="FFCEA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" name="Google Shape;224;p12"/>
              <p:cNvSpPr/>
              <p:nvPr/>
            </p:nvSpPr>
            <p:spPr>
              <a:xfrm>
                <a:off x="6014262" y="4720102"/>
                <a:ext cx="99120" cy="56094"/>
              </a:xfrm>
              <a:custGeom>
                <a:rect b="b" l="l" r="r" t="t"/>
                <a:pathLst>
                  <a:path extrusionOk="0" h="70118" w="123900">
                    <a:moveTo>
                      <a:pt x="117628" y="16845"/>
                    </a:moveTo>
                    <a:cubicBezTo>
                      <a:pt x="104783" y="20750"/>
                      <a:pt x="90877" y="18874"/>
                      <a:pt x="79528" y="11701"/>
                    </a:cubicBezTo>
                    <a:cubicBezTo>
                      <a:pt x="69241" y="11701"/>
                      <a:pt x="8757" y="-12016"/>
                      <a:pt x="1137" y="8082"/>
                    </a:cubicBezTo>
                    <a:cubicBezTo>
                      <a:pt x="-5531" y="25703"/>
                      <a:pt x="18758" y="42086"/>
                      <a:pt x="31617" y="45229"/>
                    </a:cubicBezTo>
                    <a:cubicBezTo>
                      <a:pt x="60192" y="51992"/>
                      <a:pt x="80766" y="66089"/>
                      <a:pt x="92196" y="68470"/>
                    </a:cubicBezTo>
                    <a:cubicBezTo>
                      <a:pt x="100966" y="71585"/>
                      <a:pt x="110703" y="70232"/>
                      <a:pt x="118294" y="64851"/>
                    </a:cubicBezTo>
                    <a:cubicBezTo>
                      <a:pt x="126200" y="56850"/>
                      <a:pt x="125533" y="27322"/>
                      <a:pt x="117628" y="16845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225;p12"/>
              <p:cNvSpPr/>
              <p:nvPr/>
            </p:nvSpPr>
            <p:spPr>
              <a:xfrm>
                <a:off x="6014165" y="4729456"/>
                <a:ext cx="97551" cy="46733"/>
              </a:xfrm>
              <a:custGeom>
                <a:rect b="b" l="l" r="r" t="t"/>
                <a:pathLst>
                  <a:path extrusionOk="0" h="58416" w="121939">
                    <a:moveTo>
                      <a:pt x="92127" y="51911"/>
                    </a:moveTo>
                    <a:cubicBezTo>
                      <a:pt x="80697" y="49530"/>
                      <a:pt x="59837" y="35433"/>
                      <a:pt x="31548" y="28575"/>
                    </a:cubicBezTo>
                    <a:cubicBezTo>
                      <a:pt x="20784" y="26003"/>
                      <a:pt x="2020" y="14097"/>
                      <a:pt x="210" y="0"/>
                    </a:cubicBezTo>
                    <a:cubicBezTo>
                      <a:pt x="-2361" y="16193"/>
                      <a:pt x="19260" y="30575"/>
                      <a:pt x="31548" y="33528"/>
                    </a:cubicBezTo>
                    <a:cubicBezTo>
                      <a:pt x="60123" y="40291"/>
                      <a:pt x="80697" y="54388"/>
                      <a:pt x="92127" y="56769"/>
                    </a:cubicBezTo>
                    <a:cubicBezTo>
                      <a:pt x="100896" y="59884"/>
                      <a:pt x="110634" y="58531"/>
                      <a:pt x="118225" y="53150"/>
                    </a:cubicBezTo>
                    <a:cubicBezTo>
                      <a:pt x="119933" y="51188"/>
                      <a:pt x="121200" y="48882"/>
                      <a:pt x="121940" y="46387"/>
                    </a:cubicBezTo>
                    <a:cubicBezTo>
                      <a:pt x="113425" y="52816"/>
                      <a:pt x="102380" y="54864"/>
                      <a:pt x="92127" y="51911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226;p12"/>
              <p:cNvSpPr/>
              <p:nvPr/>
            </p:nvSpPr>
            <p:spPr>
              <a:xfrm>
                <a:off x="6140412" y="4656810"/>
                <a:ext cx="95533" cy="53978"/>
              </a:xfrm>
              <a:custGeom>
                <a:rect b="b" l="l" r="r" t="t"/>
                <a:pathLst>
                  <a:path extrusionOk="0" h="67472" w="119416">
                    <a:moveTo>
                      <a:pt x="113384" y="16189"/>
                    </a:moveTo>
                    <a:cubicBezTo>
                      <a:pt x="102146" y="20047"/>
                      <a:pt x="89728" y="18161"/>
                      <a:pt x="80142" y="11141"/>
                    </a:cubicBezTo>
                    <a:cubicBezTo>
                      <a:pt x="70617" y="11141"/>
                      <a:pt x="8419" y="-11529"/>
                      <a:pt x="1085" y="7807"/>
                    </a:cubicBezTo>
                    <a:cubicBezTo>
                      <a:pt x="-5297" y="24762"/>
                      <a:pt x="18039" y="40383"/>
                      <a:pt x="30422" y="43431"/>
                    </a:cubicBezTo>
                    <a:cubicBezTo>
                      <a:pt x="57663" y="50003"/>
                      <a:pt x="78047" y="63624"/>
                      <a:pt x="88715" y="65910"/>
                    </a:cubicBezTo>
                    <a:cubicBezTo>
                      <a:pt x="97172" y="68882"/>
                      <a:pt x="106547" y="67567"/>
                      <a:pt x="113861" y="62385"/>
                    </a:cubicBezTo>
                    <a:cubicBezTo>
                      <a:pt x="121671" y="54670"/>
                      <a:pt x="121004" y="26286"/>
                      <a:pt x="113384" y="16189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" name="Google Shape;227;p12"/>
              <p:cNvSpPr/>
              <p:nvPr/>
            </p:nvSpPr>
            <p:spPr>
              <a:xfrm>
                <a:off x="6140448" y="4665717"/>
                <a:ext cx="93872" cy="45066"/>
              </a:xfrm>
              <a:custGeom>
                <a:rect b="b" l="l" r="r" t="t"/>
                <a:pathLst>
                  <a:path extrusionOk="0" h="56332" w="117340">
                    <a:moveTo>
                      <a:pt x="88670" y="50102"/>
                    </a:moveTo>
                    <a:cubicBezTo>
                      <a:pt x="77717" y="47720"/>
                      <a:pt x="57619" y="34195"/>
                      <a:pt x="30377" y="27622"/>
                    </a:cubicBezTo>
                    <a:cubicBezTo>
                      <a:pt x="19995" y="25051"/>
                      <a:pt x="1802" y="13621"/>
                      <a:pt x="183" y="0"/>
                    </a:cubicBezTo>
                    <a:cubicBezTo>
                      <a:pt x="-2198" y="15621"/>
                      <a:pt x="19233" y="29528"/>
                      <a:pt x="30377" y="32290"/>
                    </a:cubicBezTo>
                    <a:cubicBezTo>
                      <a:pt x="57619" y="38862"/>
                      <a:pt x="78002" y="52483"/>
                      <a:pt x="88670" y="54769"/>
                    </a:cubicBezTo>
                    <a:cubicBezTo>
                      <a:pt x="97128" y="57741"/>
                      <a:pt x="106503" y="56426"/>
                      <a:pt x="113816" y="51245"/>
                    </a:cubicBezTo>
                    <a:cubicBezTo>
                      <a:pt x="115496" y="49368"/>
                      <a:pt x="116703" y="47111"/>
                      <a:pt x="117341" y="44672"/>
                    </a:cubicBezTo>
                    <a:cubicBezTo>
                      <a:pt x="109187" y="50930"/>
                      <a:pt x="98547" y="52940"/>
                      <a:pt x="88670" y="50102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" name="Google Shape;228;p12"/>
              <p:cNvSpPr/>
              <p:nvPr/>
            </p:nvSpPr>
            <p:spPr>
              <a:xfrm>
                <a:off x="6074259" y="4151308"/>
                <a:ext cx="190443" cy="586341"/>
              </a:xfrm>
              <a:custGeom>
                <a:rect b="b" l="l" r="r" t="t"/>
                <a:pathLst>
                  <a:path extrusionOk="0" h="732926" w="238054">
                    <a:moveTo>
                      <a:pt x="216416" y="495014"/>
                    </a:moveTo>
                    <a:cubicBezTo>
                      <a:pt x="216443" y="471802"/>
                      <a:pt x="212447" y="448761"/>
                      <a:pt x="204605" y="426911"/>
                    </a:cubicBezTo>
                    <a:cubicBezTo>
                      <a:pt x="204605" y="426911"/>
                      <a:pt x="212415" y="333661"/>
                      <a:pt x="218416" y="272415"/>
                    </a:cubicBezTo>
                    <a:cubicBezTo>
                      <a:pt x="227179" y="182118"/>
                      <a:pt x="241086" y="173164"/>
                      <a:pt x="237466" y="118300"/>
                    </a:cubicBezTo>
                    <a:cubicBezTo>
                      <a:pt x="233847" y="67437"/>
                      <a:pt x="204891" y="34480"/>
                      <a:pt x="197366" y="0"/>
                    </a:cubicBezTo>
                    <a:lnTo>
                      <a:pt x="50014" y="11621"/>
                    </a:lnTo>
                    <a:cubicBezTo>
                      <a:pt x="50014" y="11621"/>
                      <a:pt x="37155" y="53435"/>
                      <a:pt x="20582" y="136684"/>
                    </a:cubicBezTo>
                    <a:cubicBezTo>
                      <a:pt x="4008" y="219932"/>
                      <a:pt x="2865" y="318897"/>
                      <a:pt x="4199" y="449961"/>
                    </a:cubicBezTo>
                    <a:cubicBezTo>
                      <a:pt x="4199" y="483775"/>
                      <a:pt x="-1516" y="513112"/>
                      <a:pt x="389" y="597313"/>
                    </a:cubicBezTo>
                    <a:cubicBezTo>
                      <a:pt x="1722" y="653891"/>
                      <a:pt x="4961" y="723233"/>
                      <a:pt x="4961" y="723233"/>
                    </a:cubicBezTo>
                    <a:cubicBezTo>
                      <a:pt x="26487" y="741712"/>
                      <a:pt x="41442" y="728091"/>
                      <a:pt x="41442" y="728091"/>
                    </a:cubicBezTo>
                    <a:cubicBezTo>
                      <a:pt x="41442" y="728091"/>
                      <a:pt x="79542" y="560451"/>
                      <a:pt x="84780" y="521970"/>
                    </a:cubicBezTo>
                    <a:cubicBezTo>
                      <a:pt x="88780" y="500682"/>
                      <a:pt x="87003" y="478707"/>
                      <a:pt x="79637" y="458343"/>
                    </a:cubicBezTo>
                    <a:cubicBezTo>
                      <a:pt x="79637" y="458343"/>
                      <a:pt x="90686" y="405670"/>
                      <a:pt x="98687" y="364236"/>
                    </a:cubicBezTo>
                    <a:cubicBezTo>
                      <a:pt x="108212" y="313658"/>
                      <a:pt x="133453" y="204502"/>
                      <a:pt x="133453" y="204502"/>
                    </a:cubicBezTo>
                    <a:cubicBezTo>
                      <a:pt x="133453" y="204502"/>
                      <a:pt x="129167" y="372237"/>
                      <a:pt x="136501" y="405289"/>
                    </a:cubicBezTo>
                    <a:cubicBezTo>
                      <a:pt x="143835" y="438340"/>
                      <a:pt x="145074" y="467106"/>
                      <a:pt x="151360" y="512064"/>
                    </a:cubicBezTo>
                    <a:cubicBezTo>
                      <a:pt x="158885" y="566356"/>
                      <a:pt x="162314" y="645890"/>
                      <a:pt x="162314" y="645890"/>
                    </a:cubicBezTo>
                    <a:cubicBezTo>
                      <a:pt x="184793" y="660178"/>
                      <a:pt x="194794" y="649224"/>
                      <a:pt x="194794" y="649224"/>
                    </a:cubicBezTo>
                    <a:cubicBezTo>
                      <a:pt x="194794" y="649224"/>
                      <a:pt x="216416" y="542544"/>
                      <a:pt x="216416" y="495014"/>
                    </a:cubicBezTo>
                    <a:close/>
                  </a:path>
                </a:pathLst>
              </a:custGeom>
              <a:solidFill>
                <a:srgbClr val="FFCEA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Google Shape;229;p12"/>
              <p:cNvSpPr/>
              <p:nvPr/>
            </p:nvSpPr>
            <p:spPr>
              <a:xfrm>
                <a:off x="6075072" y="4151308"/>
                <a:ext cx="189540" cy="327893"/>
              </a:xfrm>
              <a:custGeom>
                <a:rect b="b" l="l" r="r" t="t"/>
                <a:pathLst>
                  <a:path extrusionOk="0" h="409866" w="236925">
                    <a:moveTo>
                      <a:pt x="195968" y="0"/>
                    </a:moveTo>
                    <a:cubicBezTo>
                      <a:pt x="211399" y="15812"/>
                      <a:pt x="236926" y="63913"/>
                      <a:pt x="236926" y="136684"/>
                    </a:cubicBezTo>
                    <a:cubicBezTo>
                      <a:pt x="236926" y="218599"/>
                      <a:pt x="225020" y="202025"/>
                      <a:pt x="219305" y="292227"/>
                    </a:cubicBezTo>
                    <a:lnTo>
                      <a:pt x="213590" y="382429"/>
                    </a:lnTo>
                    <a:cubicBezTo>
                      <a:pt x="213590" y="382429"/>
                      <a:pt x="90431" y="441198"/>
                      <a:pt x="2611" y="386715"/>
                    </a:cubicBezTo>
                    <a:cubicBezTo>
                      <a:pt x="-5200" y="369665"/>
                      <a:pt x="5564" y="179927"/>
                      <a:pt x="20994" y="112490"/>
                    </a:cubicBezTo>
                    <a:cubicBezTo>
                      <a:pt x="36425" y="45053"/>
                      <a:pt x="46997" y="12002"/>
                      <a:pt x="46997" y="12002"/>
                    </a:cubicBezTo>
                    <a:cubicBezTo>
                      <a:pt x="46997" y="12002"/>
                      <a:pt x="160250" y="42577"/>
                      <a:pt x="1959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12"/>
              <p:cNvSpPr/>
              <p:nvPr/>
            </p:nvSpPr>
            <p:spPr>
              <a:xfrm>
                <a:off x="6112869" y="3797323"/>
                <a:ext cx="128417" cy="206862"/>
              </a:xfrm>
              <a:custGeom>
                <a:rect b="b" l="l" r="r" t="t"/>
                <a:pathLst>
                  <a:path extrusionOk="0" h="258577" w="160521">
                    <a:moveTo>
                      <a:pt x="150502" y="199966"/>
                    </a:moveTo>
                    <a:cubicBezTo>
                      <a:pt x="119070" y="198061"/>
                      <a:pt x="116022" y="203299"/>
                      <a:pt x="113545" y="192155"/>
                    </a:cubicBezTo>
                    <a:cubicBezTo>
                      <a:pt x="112688" y="188155"/>
                      <a:pt x="110878" y="160532"/>
                      <a:pt x="110878" y="160532"/>
                    </a:cubicBezTo>
                    <a:cubicBezTo>
                      <a:pt x="113780" y="156846"/>
                      <a:pt x="116422" y="152960"/>
                      <a:pt x="118784" y="148912"/>
                    </a:cubicBezTo>
                    <a:cubicBezTo>
                      <a:pt x="140167" y="136015"/>
                      <a:pt x="154268" y="113831"/>
                      <a:pt x="156884" y="88999"/>
                    </a:cubicBezTo>
                    <a:cubicBezTo>
                      <a:pt x="161490" y="44708"/>
                      <a:pt x="129348" y="5065"/>
                      <a:pt x="85065" y="417"/>
                    </a:cubicBezTo>
                    <a:cubicBezTo>
                      <a:pt x="43441" y="-3869"/>
                      <a:pt x="12771" y="25373"/>
                      <a:pt x="4579" y="65568"/>
                    </a:cubicBezTo>
                    <a:cubicBezTo>
                      <a:pt x="198" y="85380"/>
                      <a:pt x="-4374" y="125861"/>
                      <a:pt x="8008" y="158341"/>
                    </a:cubicBezTo>
                    <a:cubicBezTo>
                      <a:pt x="14961" y="176725"/>
                      <a:pt x="21438" y="189583"/>
                      <a:pt x="38012" y="188917"/>
                    </a:cubicBezTo>
                    <a:cubicBezTo>
                      <a:pt x="43543" y="188422"/>
                      <a:pt x="49023" y="187469"/>
                      <a:pt x="54395" y="186059"/>
                    </a:cubicBezTo>
                    <a:cubicBezTo>
                      <a:pt x="55283" y="193679"/>
                      <a:pt x="55602" y="201347"/>
                      <a:pt x="55347" y="209015"/>
                    </a:cubicBezTo>
                    <a:cubicBezTo>
                      <a:pt x="55347" y="217111"/>
                      <a:pt x="56300" y="221111"/>
                      <a:pt x="40488" y="230827"/>
                    </a:cubicBezTo>
                    <a:cubicBezTo>
                      <a:pt x="24677" y="240542"/>
                      <a:pt x="64301" y="260354"/>
                      <a:pt x="90114" y="258449"/>
                    </a:cubicBezTo>
                    <a:cubicBezTo>
                      <a:pt x="115927" y="256544"/>
                      <a:pt x="144883" y="240923"/>
                      <a:pt x="152883" y="224255"/>
                    </a:cubicBezTo>
                    <a:cubicBezTo>
                      <a:pt x="161646" y="205586"/>
                      <a:pt x="165266" y="200823"/>
                      <a:pt x="150502" y="199966"/>
                    </a:cubicBezTo>
                    <a:close/>
                  </a:path>
                </a:pathLst>
              </a:custGeom>
              <a:solidFill>
                <a:srgbClr val="FFCEA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" name="Google Shape;231;p12"/>
              <p:cNvSpPr/>
              <p:nvPr/>
            </p:nvSpPr>
            <p:spPr>
              <a:xfrm>
                <a:off x="6244085" y="3981464"/>
                <a:ext cx="49073" cy="87044"/>
              </a:xfrm>
              <a:custGeom>
                <a:rect b="b" l="l" r="r" t="t"/>
                <a:pathLst>
                  <a:path extrusionOk="0" h="108805" w="61341">
                    <a:moveTo>
                      <a:pt x="9525" y="108806"/>
                    </a:moveTo>
                    <a:cubicBezTo>
                      <a:pt x="9525" y="108806"/>
                      <a:pt x="45053" y="100805"/>
                      <a:pt x="61341" y="84993"/>
                    </a:cubicBezTo>
                    <a:cubicBezTo>
                      <a:pt x="61341" y="84993"/>
                      <a:pt x="40196" y="18318"/>
                      <a:pt x="26670" y="1745"/>
                    </a:cubicBezTo>
                    <a:cubicBezTo>
                      <a:pt x="13144" y="-14829"/>
                      <a:pt x="0" y="92137"/>
                      <a:pt x="0" y="92137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" name="Google Shape;232;p12"/>
              <p:cNvSpPr/>
              <p:nvPr/>
            </p:nvSpPr>
            <p:spPr>
              <a:xfrm>
                <a:off x="6106401" y="3956215"/>
                <a:ext cx="153237" cy="219092"/>
              </a:xfrm>
              <a:custGeom>
                <a:rect b="b" l="l" r="r" t="t"/>
                <a:pathLst>
                  <a:path extrusionOk="0" h="273865" w="191546">
                    <a:moveTo>
                      <a:pt x="127349" y="560"/>
                    </a:moveTo>
                    <a:cubicBezTo>
                      <a:pt x="133160" y="7799"/>
                      <a:pt x="133826" y="16847"/>
                      <a:pt x="111443" y="22562"/>
                    </a:cubicBezTo>
                    <a:cubicBezTo>
                      <a:pt x="95161" y="27192"/>
                      <a:pt x="77760" y="25839"/>
                      <a:pt x="62389" y="18753"/>
                    </a:cubicBezTo>
                    <a:cubicBezTo>
                      <a:pt x="44747" y="26210"/>
                      <a:pt x="27792" y="35202"/>
                      <a:pt x="11716" y="45613"/>
                    </a:cubicBezTo>
                    <a:cubicBezTo>
                      <a:pt x="-7334" y="108478"/>
                      <a:pt x="8001" y="116574"/>
                      <a:pt x="0" y="161628"/>
                    </a:cubicBezTo>
                    <a:cubicBezTo>
                      <a:pt x="3143" y="184297"/>
                      <a:pt x="6858" y="242780"/>
                      <a:pt x="7810" y="256020"/>
                    </a:cubicBezTo>
                    <a:cubicBezTo>
                      <a:pt x="50578" y="285929"/>
                      <a:pt x="137350" y="275737"/>
                      <a:pt x="156781" y="244019"/>
                    </a:cubicBezTo>
                    <a:cubicBezTo>
                      <a:pt x="157130" y="233455"/>
                      <a:pt x="158116" y="222930"/>
                      <a:pt x="159734" y="212491"/>
                    </a:cubicBezTo>
                    <a:cubicBezTo>
                      <a:pt x="180118" y="136862"/>
                      <a:pt x="196025" y="117241"/>
                      <a:pt x="190405" y="60091"/>
                    </a:cubicBezTo>
                    <a:cubicBezTo>
                      <a:pt x="187166" y="27515"/>
                      <a:pt x="184595" y="11132"/>
                      <a:pt x="167259" y="2369"/>
                    </a:cubicBezTo>
                    <a:cubicBezTo>
                      <a:pt x="154092" y="26"/>
                      <a:pt x="140675" y="-583"/>
                      <a:pt x="127349" y="560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" name="Google Shape;233;p12"/>
              <p:cNvSpPr/>
              <p:nvPr/>
            </p:nvSpPr>
            <p:spPr>
              <a:xfrm>
                <a:off x="5856250" y="4001330"/>
                <a:ext cx="294998" cy="212364"/>
              </a:xfrm>
              <a:custGeom>
                <a:rect b="b" l="l" r="r" t="t"/>
                <a:pathLst>
                  <a:path extrusionOk="0" h="265455" w="368747">
                    <a:moveTo>
                      <a:pt x="47613" y="190066"/>
                    </a:moveTo>
                    <a:cubicBezTo>
                      <a:pt x="57313" y="192152"/>
                      <a:pt x="66860" y="194885"/>
                      <a:pt x="76188" y="198257"/>
                    </a:cubicBezTo>
                    <a:cubicBezTo>
                      <a:pt x="84940" y="202858"/>
                      <a:pt x="94355" y="206077"/>
                      <a:pt x="104097" y="207782"/>
                    </a:cubicBezTo>
                    <a:cubicBezTo>
                      <a:pt x="114574" y="209402"/>
                      <a:pt x="130957" y="203972"/>
                      <a:pt x="159246" y="190637"/>
                    </a:cubicBezTo>
                    <a:cubicBezTo>
                      <a:pt x="190224" y="174759"/>
                      <a:pt x="218251" y="153690"/>
                      <a:pt x="242114" y="128344"/>
                    </a:cubicBezTo>
                    <a:cubicBezTo>
                      <a:pt x="269228" y="96083"/>
                      <a:pt x="293451" y="61507"/>
                      <a:pt x="314504" y="24998"/>
                    </a:cubicBezTo>
                    <a:cubicBezTo>
                      <a:pt x="326791" y="2614"/>
                      <a:pt x="342317" y="-3006"/>
                      <a:pt x="355842" y="1375"/>
                    </a:cubicBezTo>
                    <a:cubicBezTo>
                      <a:pt x="372035" y="6710"/>
                      <a:pt x="374035" y="22807"/>
                      <a:pt x="355842" y="52906"/>
                    </a:cubicBezTo>
                    <a:cubicBezTo>
                      <a:pt x="332617" y="92225"/>
                      <a:pt x="304799" y="128639"/>
                      <a:pt x="272975" y="161396"/>
                    </a:cubicBezTo>
                    <a:cubicBezTo>
                      <a:pt x="247871" y="186503"/>
                      <a:pt x="218651" y="207115"/>
                      <a:pt x="186583" y="222356"/>
                    </a:cubicBezTo>
                    <a:cubicBezTo>
                      <a:pt x="163712" y="234252"/>
                      <a:pt x="139230" y="242758"/>
                      <a:pt x="113907" y="247597"/>
                    </a:cubicBezTo>
                    <a:cubicBezTo>
                      <a:pt x="105049" y="249502"/>
                      <a:pt x="99048" y="253216"/>
                      <a:pt x="82665" y="258932"/>
                    </a:cubicBezTo>
                    <a:cubicBezTo>
                      <a:pt x="66375" y="264856"/>
                      <a:pt x="48897" y="266790"/>
                      <a:pt x="31707" y="264551"/>
                    </a:cubicBezTo>
                    <a:cubicBezTo>
                      <a:pt x="17514" y="261789"/>
                      <a:pt x="12657" y="258550"/>
                      <a:pt x="12085" y="255026"/>
                    </a:cubicBezTo>
                    <a:cubicBezTo>
                      <a:pt x="11514" y="251502"/>
                      <a:pt x="14371" y="249025"/>
                      <a:pt x="21039" y="249502"/>
                    </a:cubicBezTo>
                    <a:cubicBezTo>
                      <a:pt x="31538" y="251169"/>
                      <a:pt x="42255" y="250912"/>
                      <a:pt x="52662" y="248740"/>
                    </a:cubicBezTo>
                    <a:cubicBezTo>
                      <a:pt x="52662" y="248740"/>
                      <a:pt x="37993" y="248264"/>
                      <a:pt x="29325" y="247216"/>
                    </a:cubicBezTo>
                    <a:cubicBezTo>
                      <a:pt x="21541" y="246368"/>
                      <a:pt x="13911" y="244444"/>
                      <a:pt x="6656" y="241501"/>
                    </a:cubicBezTo>
                    <a:cubicBezTo>
                      <a:pt x="-297" y="238548"/>
                      <a:pt x="-2869" y="227594"/>
                      <a:pt x="4179" y="227975"/>
                    </a:cubicBezTo>
                    <a:cubicBezTo>
                      <a:pt x="11228" y="228356"/>
                      <a:pt x="15990" y="230452"/>
                      <a:pt x="28944" y="231785"/>
                    </a:cubicBezTo>
                    <a:cubicBezTo>
                      <a:pt x="35778" y="232614"/>
                      <a:pt x="42685" y="232614"/>
                      <a:pt x="49518" y="231785"/>
                    </a:cubicBezTo>
                    <a:cubicBezTo>
                      <a:pt x="40949" y="230376"/>
                      <a:pt x="32508" y="228271"/>
                      <a:pt x="24277" y="225499"/>
                    </a:cubicBezTo>
                    <a:cubicBezTo>
                      <a:pt x="17463" y="223689"/>
                      <a:pt x="11333" y="219917"/>
                      <a:pt x="6656" y="214640"/>
                    </a:cubicBezTo>
                    <a:cubicBezTo>
                      <a:pt x="4275" y="211878"/>
                      <a:pt x="4941" y="205115"/>
                      <a:pt x="13228" y="206830"/>
                    </a:cubicBezTo>
                    <a:cubicBezTo>
                      <a:pt x="23208" y="210307"/>
                      <a:pt x="33569" y="212583"/>
                      <a:pt x="44089" y="213592"/>
                    </a:cubicBezTo>
                    <a:cubicBezTo>
                      <a:pt x="54662" y="213592"/>
                      <a:pt x="62187" y="212735"/>
                      <a:pt x="60853" y="211116"/>
                    </a:cubicBezTo>
                    <a:cubicBezTo>
                      <a:pt x="59520" y="209497"/>
                      <a:pt x="53233" y="209687"/>
                      <a:pt x="45232" y="205211"/>
                    </a:cubicBezTo>
                    <a:cubicBezTo>
                      <a:pt x="37231" y="200734"/>
                      <a:pt x="32469" y="192066"/>
                      <a:pt x="35707" y="187875"/>
                    </a:cubicBezTo>
                    <a:cubicBezTo>
                      <a:pt x="38946" y="183684"/>
                      <a:pt x="38946" y="186827"/>
                      <a:pt x="47613" y="190066"/>
                    </a:cubicBezTo>
                    <a:close/>
                  </a:path>
                </a:pathLst>
              </a:custGeom>
              <a:solidFill>
                <a:srgbClr val="FFCEA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12"/>
              <p:cNvSpPr/>
              <p:nvPr/>
            </p:nvSpPr>
            <p:spPr>
              <a:xfrm>
                <a:off x="6075027" y="3988967"/>
                <a:ext cx="80628" cy="83804"/>
              </a:xfrm>
              <a:custGeom>
                <a:rect b="b" l="l" r="r" t="t"/>
                <a:pathLst>
                  <a:path extrusionOk="0" h="104755" w="100785">
                    <a:moveTo>
                      <a:pt x="65151" y="104756"/>
                    </a:moveTo>
                    <a:cubicBezTo>
                      <a:pt x="40403" y="101165"/>
                      <a:pt x="17516" y="89554"/>
                      <a:pt x="0" y="71704"/>
                    </a:cubicBezTo>
                    <a:lnTo>
                      <a:pt x="39433" y="17030"/>
                    </a:lnTo>
                    <a:cubicBezTo>
                      <a:pt x="39433" y="17030"/>
                      <a:pt x="61627" y="-10973"/>
                      <a:pt x="90964" y="4838"/>
                    </a:cubicBezTo>
                    <a:cubicBezTo>
                      <a:pt x="90964" y="4838"/>
                      <a:pt x="113062" y="7220"/>
                      <a:pt x="90964" y="53511"/>
                    </a:cubicBezTo>
                    <a:cubicBezTo>
                      <a:pt x="83445" y="71113"/>
                      <a:pt x="74824" y="88230"/>
                      <a:pt x="65151" y="104756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" name="Google Shape;235;p12"/>
              <p:cNvSpPr/>
              <p:nvPr/>
            </p:nvSpPr>
            <p:spPr>
              <a:xfrm>
                <a:off x="6107459" y="3797280"/>
                <a:ext cx="160810" cy="262954"/>
              </a:xfrm>
              <a:custGeom>
                <a:rect b="b" l="l" r="r" t="t"/>
                <a:pathLst>
                  <a:path extrusionOk="0" h="328692" w="201012">
                    <a:moveTo>
                      <a:pt x="3726" y="41904"/>
                    </a:moveTo>
                    <a:cubicBezTo>
                      <a:pt x="6992" y="22359"/>
                      <a:pt x="25260" y="8995"/>
                      <a:pt x="44874" y="11805"/>
                    </a:cubicBezTo>
                    <a:cubicBezTo>
                      <a:pt x="58646" y="2566"/>
                      <a:pt x="75264" y="-1454"/>
                      <a:pt x="91737" y="470"/>
                    </a:cubicBezTo>
                    <a:cubicBezTo>
                      <a:pt x="129170" y="4376"/>
                      <a:pt x="153649" y="29045"/>
                      <a:pt x="164984" y="66193"/>
                    </a:cubicBezTo>
                    <a:cubicBezTo>
                      <a:pt x="170544" y="84833"/>
                      <a:pt x="174245" y="103978"/>
                      <a:pt x="176033" y="123343"/>
                    </a:cubicBezTo>
                    <a:cubicBezTo>
                      <a:pt x="187272" y="206686"/>
                      <a:pt x="217562" y="272790"/>
                      <a:pt x="189273" y="297555"/>
                    </a:cubicBezTo>
                    <a:cubicBezTo>
                      <a:pt x="160983" y="322320"/>
                      <a:pt x="83450" y="338036"/>
                      <a:pt x="51065" y="322510"/>
                    </a:cubicBezTo>
                    <a:cubicBezTo>
                      <a:pt x="18680" y="306985"/>
                      <a:pt x="77735" y="163348"/>
                      <a:pt x="13632" y="83528"/>
                    </a:cubicBezTo>
                    <a:cubicBezTo>
                      <a:pt x="-1418" y="64574"/>
                      <a:pt x="-2847" y="51334"/>
                      <a:pt x="3726" y="41904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" name="Google Shape;236;p12"/>
              <p:cNvSpPr/>
              <p:nvPr/>
            </p:nvSpPr>
            <p:spPr>
              <a:xfrm>
                <a:off x="5490177" y="4381136"/>
                <a:ext cx="345795" cy="199644"/>
              </a:xfrm>
              <a:custGeom>
                <a:rect b="b" l="l" r="r" t="t"/>
                <a:pathLst>
                  <a:path extrusionOk="0" h="249555" w="432244">
                    <a:moveTo>
                      <a:pt x="432245" y="124778"/>
                    </a:moveTo>
                    <a:cubicBezTo>
                      <a:pt x="432245" y="193690"/>
                      <a:pt x="335483" y="249555"/>
                      <a:pt x="216122" y="249555"/>
                    </a:cubicBezTo>
                    <a:cubicBezTo>
                      <a:pt x="96761" y="249555"/>
                      <a:pt x="0" y="193690"/>
                      <a:pt x="0" y="124778"/>
                    </a:cubicBezTo>
                    <a:cubicBezTo>
                      <a:pt x="0" y="55865"/>
                      <a:pt x="96761" y="0"/>
                      <a:pt x="216122" y="0"/>
                    </a:cubicBezTo>
                    <a:cubicBezTo>
                      <a:pt x="335483" y="0"/>
                      <a:pt x="432245" y="55865"/>
                      <a:pt x="432245" y="124778"/>
                    </a:cubicBezTo>
                    <a:close/>
                  </a:path>
                </a:pathLst>
              </a:custGeom>
              <a:solidFill>
                <a:srgbClr val="D6D8E5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" name="Google Shape;237;p12"/>
              <p:cNvSpPr/>
              <p:nvPr/>
            </p:nvSpPr>
            <p:spPr>
              <a:xfrm>
                <a:off x="5573749" y="4455840"/>
                <a:ext cx="98301" cy="76095"/>
              </a:xfrm>
              <a:custGeom>
                <a:rect b="b" l="l" r="r" t="t"/>
                <a:pathLst>
                  <a:path extrusionOk="0" h="95119" w="122876">
                    <a:moveTo>
                      <a:pt x="9769" y="2"/>
                    </a:moveTo>
                    <a:cubicBezTo>
                      <a:pt x="24533" y="12004"/>
                      <a:pt x="46250" y="1050"/>
                      <a:pt x="47297" y="2193"/>
                    </a:cubicBezTo>
                    <a:cubicBezTo>
                      <a:pt x="64639" y="18195"/>
                      <a:pt x="82792" y="33302"/>
                      <a:pt x="101685" y="47437"/>
                    </a:cubicBezTo>
                    <a:cubicBezTo>
                      <a:pt x="111210" y="54676"/>
                      <a:pt x="125212" y="64296"/>
                      <a:pt x="122545" y="78202"/>
                    </a:cubicBezTo>
                    <a:cubicBezTo>
                      <a:pt x="117973" y="102967"/>
                      <a:pt x="78254" y="95347"/>
                      <a:pt x="63204" y="87727"/>
                    </a:cubicBezTo>
                    <a:cubicBezTo>
                      <a:pt x="48155" y="80107"/>
                      <a:pt x="35963" y="67630"/>
                      <a:pt x="21770" y="59152"/>
                    </a:cubicBezTo>
                    <a:cubicBezTo>
                      <a:pt x="11674" y="52866"/>
                      <a:pt x="1768" y="49627"/>
                      <a:pt x="149" y="36864"/>
                    </a:cubicBezTo>
                    <a:cubicBezTo>
                      <a:pt x="-1185" y="28768"/>
                      <a:pt x="6816" y="-284"/>
                      <a:pt x="9769" y="2"/>
                    </a:cubicBezTo>
                    <a:close/>
                  </a:path>
                </a:pathLst>
              </a:custGeom>
              <a:solidFill>
                <a:srgbClr val="2B2A3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" name="Google Shape;238;p12"/>
              <p:cNvSpPr/>
              <p:nvPr/>
            </p:nvSpPr>
            <p:spPr>
              <a:xfrm>
                <a:off x="5573762" y="4480895"/>
                <a:ext cx="97794" cy="51001"/>
              </a:xfrm>
              <a:custGeom>
                <a:rect b="b" l="l" r="r" t="t"/>
                <a:pathLst>
                  <a:path extrusionOk="0" h="63751" w="122242">
                    <a:moveTo>
                      <a:pt x="227" y="0"/>
                    </a:moveTo>
                    <a:cubicBezTo>
                      <a:pt x="2228" y="12192"/>
                      <a:pt x="12038" y="15621"/>
                      <a:pt x="22040" y="21812"/>
                    </a:cubicBezTo>
                    <a:cubicBezTo>
                      <a:pt x="36518" y="30766"/>
                      <a:pt x="49186" y="43720"/>
                      <a:pt x="64140" y="51245"/>
                    </a:cubicBezTo>
                    <a:cubicBezTo>
                      <a:pt x="79094" y="58769"/>
                      <a:pt x="112527" y="65246"/>
                      <a:pt x="122243" y="47530"/>
                    </a:cubicBezTo>
                    <a:cubicBezTo>
                      <a:pt x="117004" y="71438"/>
                      <a:pt x="77951" y="63913"/>
                      <a:pt x="63092" y="56388"/>
                    </a:cubicBezTo>
                    <a:cubicBezTo>
                      <a:pt x="48233" y="48863"/>
                      <a:pt x="35851" y="36290"/>
                      <a:pt x="21659" y="27813"/>
                    </a:cubicBezTo>
                    <a:cubicBezTo>
                      <a:pt x="11562" y="21527"/>
                      <a:pt x="1656" y="18288"/>
                      <a:pt x="37" y="5524"/>
                    </a:cubicBezTo>
                    <a:cubicBezTo>
                      <a:pt x="-49" y="3677"/>
                      <a:pt x="15" y="1829"/>
                      <a:pt x="227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" name="Google Shape;239;p12"/>
              <p:cNvSpPr/>
              <p:nvPr/>
            </p:nvSpPr>
            <p:spPr>
              <a:xfrm>
                <a:off x="5674337" y="4417793"/>
                <a:ext cx="98217" cy="73323"/>
              </a:xfrm>
              <a:custGeom>
                <a:rect b="b" l="l" r="r" t="t"/>
                <a:pathLst>
                  <a:path extrusionOk="0" h="91654" w="122771">
                    <a:moveTo>
                      <a:pt x="11400" y="61"/>
                    </a:moveTo>
                    <a:cubicBezTo>
                      <a:pt x="26164" y="12062"/>
                      <a:pt x="51881" y="-987"/>
                      <a:pt x="53024" y="61"/>
                    </a:cubicBezTo>
                    <a:cubicBezTo>
                      <a:pt x="68334" y="15615"/>
                      <a:pt x="84521" y="30274"/>
                      <a:pt x="101507" y="43971"/>
                    </a:cubicBezTo>
                    <a:cubicBezTo>
                      <a:pt x="111032" y="51114"/>
                      <a:pt x="125033" y="60830"/>
                      <a:pt x="122462" y="74737"/>
                    </a:cubicBezTo>
                    <a:cubicBezTo>
                      <a:pt x="117794" y="99502"/>
                      <a:pt x="78075" y="91881"/>
                      <a:pt x="63121" y="84262"/>
                    </a:cubicBezTo>
                    <a:cubicBezTo>
                      <a:pt x="48167" y="76642"/>
                      <a:pt x="35879" y="64069"/>
                      <a:pt x="21687" y="55687"/>
                    </a:cubicBezTo>
                    <a:cubicBezTo>
                      <a:pt x="11591" y="49400"/>
                      <a:pt x="1589" y="46162"/>
                      <a:pt x="65" y="33398"/>
                    </a:cubicBezTo>
                    <a:cubicBezTo>
                      <a:pt x="-887" y="25302"/>
                      <a:pt x="8828" y="-225"/>
                      <a:pt x="11400" y="61"/>
                    </a:cubicBezTo>
                    <a:close/>
                  </a:path>
                </a:pathLst>
              </a:custGeom>
              <a:solidFill>
                <a:srgbClr val="2B2A3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" name="Google Shape;240;p12"/>
              <p:cNvSpPr/>
              <p:nvPr/>
            </p:nvSpPr>
            <p:spPr>
              <a:xfrm>
                <a:off x="5674522" y="4441449"/>
                <a:ext cx="97784" cy="51040"/>
              </a:xfrm>
              <a:custGeom>
                <a:rect b="b" l="l" r="r" t="t"/>
                <a:pathLst>
                  <a:path extrusionOk="0" h="63800" w="122230">
                    <a:moveTo>
                      <a:pt x="216" y="0"/>
                    </a:moveTo>
                    <a:cubicBezTo>
                      <a:pt x="2216" y="12192"/>
                      <a:pt x="12027" y="15621"/>
                      <a:pt x="22028" y="21812"/>
                    </a:cubicBezTo>
                    <a:cubicBezTo>
                      <a:pt x="36506" y="30766"/>
                      <a:pt x="49174" y="43720"/>
                      <a:pt x="64128" y="51340"/>
                    </a:cubicBezTo>
                    <a:cubicBezTo>
                      <a:pt x="79083" y="58960"/>
                      <a:pt x="112515" y="65246"/>
                      <a:pt x="122231" y="47530"/>
                    </a:cubicBezTo>
                    <a:cubicBezTo>
                      <a:pt x="116992" y="71438"/>
                      <a:pt x="77940" y="64008"/>
                      <a:pt x="63081" y="56483"/>
                    </a:cubicBezTo>
                    <a:cubicBezTo>
                      <a:pt x="48222" y="48958"/>
                      <a:pt x="35934" y="36290"/>
                      <a:pt x="21742" y="27432"/>
                    </a:cubicBezTo>
                    <a:cubicBezTo>
                      <a:pt x="11550" y="21146"/>
                      <a:pt x="1644" y="17907"/>
                      <a:pt x="25" y="5143"/>
                    </a:cubicBezTo>
                    <a:cubicBezTo>
                      <a:pt x="-41" y="3429"/>
                      <a:pt x="23" y="1705"/>
                      <a:pt x="216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" name="Google Shape;241;p12"/>
              <p:cNvSpPr/>
              <p:nvPr/>
            </p:nvSpPr>
            <p:spPr>
              <a:xfrm>
                <a:off x="5578538" y="3979203"/>
                <a:ext cx="169290" cy="484803"/>
              </a:xfrm>
              <a:custGeom>
                <a:rect b="b" l="l" r="r" t="t"/>
                <a:pathLst>
                  <a:path extrusionOk="0" h="606004" w="211613">
                    <a:moveTo>
                      <a:pt x="2540" y="52483"/>
                    </a:moveTo>
                    <a:cubicBezTo>
                      <a:pt x="3302" y="74771"/>
                      <a:pt x="10160" y="171545"/>
                      <a:pt x="13303" y="222695"/>
                    </a:cubicBezTo>
                    <a:cubicBezTo>
                      <a:pt x="16446" y="273844"/>
                      <a:pt x="17113" y="336995"/>
                      <a:pt x="17113" y="336995"/>
                    </a:cubicBezTo>
                    <a:cubicBezTo>
                      <a:pt x="17113" y="336995"/>
                      <a:pt x="8255" y="374237"/>
                      <a:pt x="2540" y="418147"/>
                    </a:cubicBezTo>
                    <a:cubicBezTo>
                      <a:pt x="-3175" y="462058"/>
                      <a:pt x="2540" y="600361"/>
                      <a:pt x="2540" y="600361"/>
                    </a:cubicBezTo>
                    <a:cubicBezTo>
                      <a:pt x="14124" y="607886"/>
                      <a:pt x="29056" y="607886"/>
                      <a:pt x="40640" y="600361"/>
                    </a:cubicBezTo>
                    <a:cubicBezTo>
                      <a:pt x="40640" y="600361"/>
                      <a:pt x="64262" y="489585"/>
                      <a:pt x="75121" y="439674"/>
                    </a:cubicBezTo>
                    <a:cubicBezTo>
                      <a:pt x="85979" y="389763"/>
                      <a:pt x="87979" y="360997"/>
                      <a:pt x="93599" y="330137"/>
                    </a:cubicBezTo>
                    <a:cubicBezTo>
                      <a:pt x="100457" y="292703"/>
                      <a:pt x="115221" y="118110"/>
                      <a:pt x="115221" y="118110"/>
                    </a:cubicBezTo>
                    <a:lnTo>
                      <a:pt x="121126" y="118110"/>
                    </a:lnTo>
                    <a:lnTo>
                      <a:pt x="136938" y="315182"/>
                    </a:lnTo>
                    <a:cubicBezTo>
                      <a:pt x="132057" y="329717"/>
                      <a:pt x="128705" y="344719"/>
                      <a:pt x="126937" y="359950"/>
                    </a:cubicBezTo>
                    <a:cubicBezTo>
                      <a:pt x="122650" y="392049"/>
                      <a:pt x="131509" y="553593"/>
                      <a:pt x="131509" y="553593"/>
                    </a:cubicBezTo>
                    <a:cubicBezTo>
                      <a:pt x="144340" y="560727"/>
                      <a:pt x="160089" y="560070"/>
                      <a:pt x="172276" y="551879"/>
                    </a:cubicBezTo>
                    <a:cubicBezTo>
                      <a:pt x="172276" y="551879"/>
                      <a:pt x="211614" y="337947"/>
                      <a:pt x="211614" y="305467"/>
                    </a:cubicBezTo>
                    <a:cubicBezTo>
                      <a:pt x="211614" y="283845"/>
                      <a:pt x="207994" y="0"/>
                      <a:pt x="207994" y="0"/>
                    </a:cubicBezTo>
                    <a:close/>
                  </a:path>
                </a:pathLst>
              </a:custGeom>
              <a:solidFill>
                <a:srgbClr val="E2616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" name="Google Shape;242;p12"/>
              <p:cNvSpPr/>
              <p:nvPr/>
            </p:nvSpPr>
            <p:spPr>
              <a:xfrm>
                <a:off x="5601056" y="3677030"/>
                <a:ext cx="108255" cy="105706"/>
              </a:xfrm>
              <a:custGeom>
                <a:rect b="b" l="l" r="r" t="t"/>
                <a:pathLst>
                  <a:path extrusionOk="0" h="132132" w="135319">
                    <a:moveTo>
                      <a:pt x="27811" y="0"/>
                    </a:moveTo>
                    <a:cubicBezTo>
                      <a:pt x="27811" y="0"/>
                      <a:pt x="30287" y="48578"/>
                      <a:pt x="29239" y="52864"/>
                    </a:cubicBezTo>
                    <a:cubicBezTo>
                      <a:pt x="28192" y="57150"/>
                      <a:pt x="6951" y="71342"/>
                      <a:pt x="664" y="76486"/>
                    </a:cubicBezTo>
                    <a:cubicBezTo>
                      <a:pt x="-5622" y="81629"/>
                      <a:pt x="34288" y="120491"/>
                      <a:pt x="53623" y="130016"/>
                    </a:cubicBezTo>
                    <a:cubicBezTo>
                      <a:pt x="72959" y="139541"/>
                      <a:pt x="134205" y="115538"/>
                      <a:pt x="135253" y="85439"/>
                    </a:cubicBezTo>
                    <a:cubicBezTo>
                      <a:pt x="136300" y="55340"/>
                      <a:pt x="124775" y="30099"/>
                      <a:pt x="115441" y="28765"/>
                    </a:cubicBezTo>
                    <a:cubicBezTo>
                      <a:pt x="106106" y="27432"/>
                      <a:pt x="27811" y="0"/>
                      <a:pt x="27811" y="0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" name="Google Shape;243;p12"/>
              <p:cNvSpPr/>
              <p:nvPr/>
            </p:nvSpPr>
            <p:spPr>
              <a:xfrm>
                <a:off x="5726677" y="3702009"/>
                <a:ext cx="153814" cy="302133"/>
              </a:xfrm>
              <a:custGeom>
                <a:rect b="b" l="l" r="r" t="t"/>
                <a:pathLst>
                  <a:path extrusionOk="0" h="377666" w="192267">
                    <a:moveTo>
                      <a:pt x="3655" y="58864"/>
                    </a:moveTo>
                    <a:cubicBezTo>
                      <a:pt x="6513" y="37433"/>
                      <a:pt x="-7584" y="17050"/>
                      <a:pt x="6037" y="0"/>
                    </a:cubicBezTo>
                    <a:cubicBezTo>
                      <a:pt x="53662" y="47054"/>
                      <a:pt x="47947" y="171450"/>
                      <a:pt x="58805" y="250984"/>
                    </a:cubicBezTo>
                    <a:cubicBezTo>
                      <a:pt x="94429" y="288131"/>
                      <a:pt x="165961" y="324803"/>
                      <a:pt x="186059" y="333851"/>
                    </a:cubicBezTo>
                    <a:cubicBezTo>
                      <a:pt x="189679" y="335566"/>
                      <a:pt x="192917" y="337375"/>
                      <a:pt x="192155" y="341281"/>
                    </a:cubicBezTo>
                    <a:cubicBezTo>
                      <a:pt x="189461" y="354530"/>
                      <a:pt x="183757" y="366979"/>
                      <a:pt x="175486" y="377666"/>
                    </a:cubicBezTo>
                    <a:cubicBezTo>
                      <a:pt x="127861" y="357283"/>
                      <a:pt x="94048" y="345567"/>
                      <a:pt x="34897" y="289370"/>
                    </a:cubicBezTo>
                    <a:cubicBezTo>
                      <a:pt x="29295" y="283293"/>
                      <a:pt x="24287" y="276692"/>
                      <a:pt x="19943" y="269653"/>
                    </a:cubicBezTo>
                    <a:cubicBezTo>
                      <a:pt x="3084" y="218980"/>
                      <a:pt x="-1202" y="95821"/>
                      <a:pt x="3655" y="58864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" name="Google Shape;244;p12"/>
              <p:cNvSpPr/>
              <p:nvPr/>
            </p:nvSpPr>
            <p:spPr>
              <a:xfrm>
                <a:off x="5572425" y="3691494"/>
                <a:ext cx="175494" cy="353954"/>
              </a:xfrm>
              <a:custGeom>
                <a:rect b="b" l="l" r="r" t="t"/>
                <a:pathLst>
                  <a:path extrusionOk="0" h="442443" w="219367">
                    <a:moveTo>
                      <a:pt x="58192" y="43155"/>
                    </a:moveTo>
                    <a:cubicBezTo>
                      <a:pt x="58192" y="43155"/>
                      <a:pt x="93434" y="95638"/>
                      <a:pt x="142583" y="100305"/>
                    </a:cubicBezTo>
                    <a:cubicBezTo>
                      <a:pt x="158109" y="85065"/>
                      <a:pt x="159443" y="30678"/>
                      <a:pt x="138011" y="13247"/>
                    </a:cubicBezTo>
                    <a:cubicBezTo>
                      <a:pt x="138011" y="13247"/>
                      <a:pt x="157728" y="-2660"/>
                      <a:pt x="171254" y="388"/>
                    </a:cubicBezTo>
                    <a:cubicBezTo>
                      <a:pt x="185905" y="9218"/>
                      <a:pt x="196816" y="23115"/>
                      <a:pt x="201924" y="39441"/>
                    </a:cubicBezTo>
                    <a:cubicBezTo>
                      <a:pt x="214382" y="75569"/>
                      <a:pt x="220254" y="113631"/>
                      <a:pt x="219260" y="151836"/>
                    </a:cubicBezTo>
                    <a:cubicBezTo>
                      <a:pt x="218402" y="203366"/>
                      <a:pt x="219260" y="360814"/>
                      <a:pt x="219260" y="360814"/>
                    </a:cubicBezTo>
                    <a:cubicBezTo>
                      <a:pt x="219260" y="360814"/>
                      <a:pt x="212402" y="394056"/>
                      <a:pt x="167920" y="418821"/>
                    </a:cubicBezTo>
                    <a:cubicBezTo>
                      <a:pt x="123438" y="443586"/>
                      <a:pt x="90386" y="446063"/>
                      <a:pt x="60192" y="439014"/>
                    </a:cubicBezTo>
                    <a:cubicBezTo>
                      <a:pt x="35332" y="433204"/>
                      <a:pt x="14758" y="424441"/>
                      <a:pt x="6185" y="406439"/>
                    </a:cubicBezTo>
                    <a:cubicBezTo>
                      <a:pt x="8471" y="370244"/>
                      <a:pt x="24569" y="276042"/>
                      <a:pt x="18568" y="230607"/>
                    </a:cubicBezTo>
                    <a:cubicBezTo>
                      <a:pt x="12567" y="185173"/>
                      <a:pt x="2947" y="151359"/>
                      <a:pt x="470" y="114593"/>
                    </a:cubicBezTo>
                    <a:cubicBezTo>
                      <a:pt x="-2006" y="77826"/>
                      <a:pt x="5233" y="78588"/>
                      <a:pt x="23711" y="65539"/>
                    </a:cubicBezTo>
                    <a:cubicBezTo>
                      <a:pt x="34645" y="57252"/>
                      <a:pt x="46169" y="49766"/>
                      <a:pt x="58192" y="43155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245;p12"/>
              <p:cNvSpPr/>
              <p:nvPr/>
            </p:nvSpPr>
            <p:spPr>
              <a:xfrm>
                <a:off x="5596900" y="3567776"/>
                <a:ext cx="116875" cy="142090"/>
              </a:xfrm>
              <a:custGeom>
                <a:rect b="b" l="l" r="r" t="t"/>
                <a:pathLst>
                  <a:path extrusionOk="0" h="177613" w="146094">
                    <a:moveTo>
                      <a:pt x="142737" y="64264"/>
                    </a:moveTo>
                    <a:lnTo>
                      <a:pt x="142737" y="64264"/>
                    </a:lnTo>
                    <a:cubicBezTo>
                      <a:pt x="136926" y="26164"/>
                      <a:pt x="109780" y="-2411"/>
                      <a:pt x="70823" y="161"/>
                    </a:cubicBezTo>
                    <a:cubicBezTo>
                      <a:pt x="29585" y="2342"/>
                      <a:pt x="-2076" y="37537"/>
                      <a:pt x="106" y="78780"/>
                    </a:cubicBezTo>
                    <a:cubicBezTo>
                      <a:pt x="1341" y="102107"/>
                      <a:pt x="13407" y="123519"/>
                      <a:pt x="32723" y="136654"/>
                    </a:cubicBezTo>
                    <a:cubicBezTo>
                      <a:pt x="34067" y="142360"/>
                      <a:pt x="36081" y="147894"/>
                      <a:pt x="38724" y="153132"/>
                    </a:cubicBezTo>
                    <a:cubicBezTo>
                      <a:pt x="52440" y="169230"/>
                      <a:pt x="94064" y="179136"/>
                      <a:pt x="105970" y="177421"/>
                    </a:cubicBezTo>
                    <a:cubicBezTo>
                      <a:pt x="120536" y="176269"/>
                      <a:pt x="132921" y="166334"/>
                      <a:pt x="137212" y="152370"/>
                    </a:cubicBezTo>
                    <a:cubicBezTo>
                      <a:pt x="150166" y="122462"/>
                      <a:pt x="146070" y="82838"/>
                      <a:pt x="142737" y="64264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46;p12"/>
              <p:cNvSpPr/>
              <p:nvPr/>
            </p:nvSpPr>
            <p:spPr>
              <a:xfrm>
                <a:off x="5586117" y="3555452"/>
                <a:ext cx="123225" cy="121654"/>
              </a:xfrm>
              <a:custGeom>
                <a:rect b="b" l="l" r="r" t="t"/>
                <a:pathLst>
                  <a:path extrusionOk="0" h="152067" w="154031">
                    <a:moveTo>
                      <a:pt x="46496" y="152068"/>
                    </a:moveTo>
                    <a:lnTo>
                      <a:pt x="46496" y="152068"/>
                    </a:lnTo>
                    <a:lnTo>
                      <a:pt x="50021" y="119112"/>
                    </a:lnTo>
                    <a:cubicBezTo>
                      <a:pt x="50021" y="119112"/>
                      <a:pt x="22874" y="49579"/>
                      <a:pt x="86692" y="63009"/>
                    </a:cubicBezTo>
                    <a:cubicBezTo>
                      <a:pt x="128602" y="71867"/>
                      <a:pt x="139079" y="75677"/>
                      <a:pt x="151843" y="47579"/>
                    </a:cubicBezTo>
                    <a:cubicBezTo>
                      <a:pt x="164606" y="19480"/>
                      <a:pt x="119648" y="-5857"/>
                      <a:pt x="66118" y="1192"/>
                    </a:cubicBezTo>
                    <a:cubicBezTo>
                      <a:pt x="27984" y="5192"/>
                      <a:pt x="-739" y="37720"/>
                      <a:pt x="14" y="76058"/>
                    </a:cubicBezTo>
                    <a:cubicBezTo>
                      <a:pt x="1538" y="96632"/>
                      <a:pt x="7063" y="138542"/>
                      <a:pt x="46496" y="152068"/>
                    </a:cubicBezTo>
                    <a:close/>
                  </a:path>
                </a:pathLst>
              </a:custGeom>
              <a:solidFill>
                <a:srgbClr val="2B2A3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p12"/>
              <p:cNvSpPr/>
              <p:nvPr/>
            </p:nvSpPr>
            <p:spPr>
              <a:xfrm>
                <a:off x="5563193" y="3761560"/>
                <a:ext cx="157578" cy="270890"/>
              </a:xfrm>
              <a:custGeom>
                <a:rect b="b" l="l" r="r" t="t"/>
                <a:pathLst>
                  <a:path extrusionOk="0" h="338613" w="196972">
                    <a:moveTo>
                      <a:pt x="780" y="5239"/>
                    </a:moveTo>
                    <a:cubicBezTo>
                      <a:pt x="19163" y="0"/>
                      <a:pt x="5161" y="4286"/>
                      <a:pt x="19163" y="0"/>
                    </a:cubicBezTo>
                    <a:cubicBezTo>
                      <a:pt x="66788" y="46958"/>
                      <a:pt x="61168" y="127540"/>
                      <a:pt x="72027" y="207073"/>
                    </a:cubicBezTo>
                    <a:cubicBezTo>
                      <a:pt x="98506" y="250984"/>
                      <a:pt x="196709" y="310039"/>
                      <a:pt x="196709" y="310039"/>
                    </a:cubicBezTo>
                    <a:cubicBezTo>
                      <a:pt x="197947" y="318516"/>
                      <a:pt x="194994" y="320992"/>
                      <a:pt x="184326" y="338614"/>
                    </a:cubicBezTo>
                    <a:cubicBezTo>
                      <a:pt x="129661" y="317649"/>
                      <a:pt x="79941" y="285579"/>
                      <a:pt x="38308" y="244411"/>
                    </a:cubicBezTo>
                    <a:cubicBezTo>
                      <a:pt x="35927" y="242221"/>
                      <a:pt x="32498" y="241554"/>
                      <a:pt x="31545" y="238601"/>
                    </a:cubicBezTo>
                    <a:cubicBezTo>
                      <a:pt x="14686" y="187547"/>
                      <a:pt x="-4078" y="42291"/>
                      <a:pt x="780" y="5239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12"/>
              <p:cNvSpPr/>
              <p:nvPr/>
            </p:nvSpPr>
            <p:spPr>
              <a:xfrm>
                <a:off x="5730894" y="3844261"/>
                <a:ext cx="182422" cy="245287"/>
              </a:xfrm>
              <a:custGeom>
                <a:rect b="b" l="l" r="r" t="t"/>
                <a:pathLst>
                  <a:path extrusionOk="0" h="306609" w="228028">
                    <a:moveTo>
                      <a:pt x="228028" y="0"/>
                    </a:moveTo>
                    <a:lnTo>
                      <a:pt x="156686" y="244030"/>
                    </a:lnTo>
                    <a:lnTo>
                      <a:pt x="0" y="306610"/>
                    </a:lnTo>
                    <a:lnTo>
                      <a:pt x="57150" y="68866"/>
                    </a:lnTo>
                    <a:lnTo>
                      <a:pt x="228028" y="0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12"/>
              <p:cNvSpPr/>
              <p:nvPr/>
            </p:nvSpPr>
            <p:spPr>
              <a:xfrm>
                <a:off x="5699455" y="3997937"/>
                <a:ext cx="92794" cy="45581"/>
              </a:xfrm>
              <a:custGeom>
                <a:rect b="b" l="l" r="r" t="t"/>
                <a:pathLst>
                  <a:path extrusionOk="0" h="56976" w="115992">
                    <a:moveTo>
                      <a:pt x="1604" y="16383"/>
                    </a:moveTo>
                    <a:cubicBezTo>
                      <a:pt x="3890" y="8001"/>
                      <a:pt x="9891" y="10096"/>
                      <a:pt x="16749" y="12192"/>
                    </a:cubicBezTo>
                    <a:cubicBezTo>
                      <a:pt x="24087" y="15173"/>
                      <a:pt x="32154" y="15869"/>
                      <a:pt x="39895" y="14192"/>
                    </a:cubicBezTo>
                    <a:cubicBezTo>
                      <a:pt x="45919" y="11240"/>
                      <a:pt x="51497" y="7458"/>
                      <a:pt x="56468" y="2953"/>
                    </a:cubicBezTo>
                    <a:cubicBezTo>
                      <a:pt x="59631" y="1038"/>
                      <a:pt x="63251" y="19"/>
                      <a:pt x="66946" y="0"/>
                    </a:cubicBezTo>
                    <a:cubicBezTo>
                      <a:pt x="66946" y="2096"/>
                      <a:pt x="63326" y="14478"/>
                      <a:pt x="63326" y="14478"/>
                    </a:cubicBezTo>
                    <a:cubicBezTo>
                      <a:pt x="63326" y="14478"/>
                      <a:pt x="97712" y="14478"/>
                      <a:pt x="101426" y="14478"/>
                    </a:cubicBezTo>
                    <a:cubicBezTo>
                      <a:pt x="104583" y="13907"/>
                      <a:pt x="107609" y="15993"/>
                      <a:pt x="108184" y="19155"/>
                    </a:cubicBezTo>
                    <a:cubicBezTo>
                      <a:pt x="108501" y="20889"/>
                      <a:pt x="108012" y="22670"/>
                      <a:pt x="106856" y="24003"/>
                    </a:cubicBezTo>
                    <a:lnTo>
                      <a:pt x="109237" y="24003"/>
                    </a:lnTo>
                    <a:cubicBezTo>
                      <a:pt x="116190" y="22479"/>
                      <a:pt x="118762" y="33528"/>
                      <a:pt x="112190" y="34862"/>
                    </a:cubicBezTo>
                    <a:lnTo>
                      <a:pt x="106475" y="35719"/>
                    </a:lnTo>
                    <a:cubicBezTo>
                      <a:pt x="111047" y="37529"/>
                      <a:pt x="112190" y="45244"/>
                      <a:pt x="106475" y="46196"/>
                    </a:cubicBezTo>
                    <a:lnTo>
                      <a:pt x="104665" y="46196"/>
                    </a:lnTo>
                    <a:cubicBezTo>
                      <a:pt x="103845" y="46339"/>
                      <a:pt x="103009" y="46339"/>
                      <a:pt x="102188" y="46196"/>
                    </a:cubicBezTo>
                    <a:lnTo>
                      <a:pt x="100188" y="46196"/>
                    </a:lnTo>
                    <a:cubicBezTo>
                      <a:pt x="100896" y="49435"/>
                      <a:pt x="98845" y="52635"/>
                      <a:pt x="95608" y="53340"/>
                    </a:cubicBezTo>
                    <a:cubicBezTo>
                      <a:pt x="95421" y="53378"/>
                      <a:pt x="95233" y="53416"/>
                      <a:pt x="95045" y="53435"/>
                    </a:cubicBezTo>
                    <a:cubicBezTo>
                      <a:pt x="78281" y="55626"/>
                      <a:pt x="53611" y="62294"/>
                      <a:pt x="38466" y="48482"/>
                    </a:cubicBezTo>
                    <a:cubicBezTo>
                      <a:pt x="27950" y="47473"/>
                      <a:pt x="17678" y="44710"/>
                      <a:pt x="8081" y="40291"/>
                    </a:cubicBezTo>
                    <a:cubicBezTo>
                      <a:pt x="-967" y="35719"/>
                      <a:pt x="-1253" y="26289"/>
                      <a:pt x="1604" y="16383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12"/>
              <p:cNvSpPr/>
              <p:nvPr/>
            </p:nvSpPr>
            <p:spPr>
              <a:xfrm>
                <a:off x="5833154" y="3969125"/>
                <a:ext cx="57182" cy="47279"/>
              </a:xfrm>
              <a:custGeom>
                <a:rect b="b" l="l" r="r" t="t"/>
                <a:pathLst>
                  <a:path extrusionOk="0" h="59099" w="71478">
                    <a:moveTo>
                      <a:pt x="5636" y="32418"/>
                    </a:moveTo>
                    <a:lnTo>
                      <a:pt x="8018" y="32418"/>
                    </a:lnTo>
                    <a:cubicBezTo>
                      <a:pt x="5440" y="30599"/>
                      <a:pt x="4827" y="27027"/>
                      <a:pt x="6648" y="24455"/>
                    </a:cubicBezTo>
                    <a:cubicBezTo>
                      <a:pt x="7726" y="22922"/>
                      <a:pt x="9482" y="22026"/>
                      <a:pt x="11351" y="22036"/>
                    </a:cubicBezTo>
                    <a:cubicBezTo>
                      <a:pt x="14876" y="22036"/>
                      <a:pt x="50213" y="14606"/>
                      <a:pt x="50213" y="14606"/>
                    </a:cubicBezTo>
                    <a:lnTo>
                      <a:pt x="54500" y="128"/>
                    </a:lnTo>
                    <a:cubicBezTo>
                      <a:pt x="54500" y="-729"/>
                      <a:pt x="60596" y="2986"/>
                      <a:pt x="60786" y="3176"/>
                    </a:cubicBezTo>
                    <a:cubicBezTo>
                      <a:pt x="66872" y="7091"/>
                      <a:pt x="70809" y="13597"/>
                      <a:pt x="71454" y="20798"/>
                    </a:cubicBezTo>
                    <a:cubicBezTo>
                      <a:pt x="71818" y="30903"/>
                      <a:pt x="68152" y="40733"/>
                      <a:pt x="61262" y="48134"/>
                    </a:cubicBezTo>
                    <a:cubicBezTo>
                      <a:pt x="54984" y="54364"/>
                      <a:pt x="46575" y="57974"/>
                      <a:pt x="37736" y="58231"/>
                    </a:cubicBezTo>
                    <a:cubicBezTo>
                      <a:pt x="33449" y="58231"/>
                      <a:pt x="29354" y="58707"/>
                      <a:pt x="25639" y="59088"/>
                    </a:cubicBezTo>
                    <a:cubicBezTo>
                      <a:pt x="22226" y="59298"/>
                      <a:pt x="19289" y="56707"/>
                      <a:pt x="19078" y="53287"/>
                    </a:cubicBezTo>
                    <a:cubicBezTo>
                      <a:pt x="19071" y="53192"/>
                      <a:pt x="19068" y="53087"/>
                      <a:pt x="19067" y="52992"/>
                    </a:cubicBezTo>
                    <a:lnTo>
                      <a:pt x="17924" y="52992"/>
                    </a:lnTo>
                    <a:cubicBezTo>
                      <a:pt x="17115" y="53221"/>
                      <a:pt x="16256" y="53221"/>
                      <a:pt x="15447" y="52992"/>
                    </a:cubicBezTo>
                    <a:lnTo>
                      <a:pt x="13637" y="52992"/>
                    </a:lnTo>
                    <a:cubicBezTo>
                      <a:pt x="7637" y="52992"/>
                      <a:pt x="7160" y="45562"/>
                      <a:pt x="11256" y="42895"/>
                    </a:cubicBezTo>
                    <a:lnTo>
                      <a:pt x="5446" y="42895"/>
                    </a:lnTo>
                    <a:cubicBezTo>
                      <a:pt x="-2174" y="43562"/>
                      <a:pt x="-1507" y="32323"/>
                      <a:pt x="5636" y="32418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12"/>
              <p:cNvSpPr/>
              <p:nvPr/>
            </p:nvSpPr>
            <p:spPr>
              <a:xfrm>
                <a:off x="5709343" y="3692033"/>
                <a:ext cx="56693" cy="82524"/>
              </a:xfrm>
              <a:custGeom>
                <a:rect b="b" l="l" r="r" t="t"/>
                <a:pathLst>
                  <a:path extrusionOk="0" h="103155" w="70866">
                    <a:moveTo>
                      <a:pt x="45339" y="103156"/>
                    </a:moveTo>
                    <a:cubicBezTo>
                      <a:pt x="54990" y="102718"/>
                      <a:pt x="64114" y="98631"/>
                      <a:pt x="70866" y="91726"/>
                    </a:cubicBezTo>
                    <a:cubicBezTo>
                      <a:pt x="69533" y="73628"/>
                      <a:pt x="46482" y="5143"/>
                      <a:pt x="0" y="0"/>
                    </a:cubicBezTo>
                    <a:cubicBezTo>
                      <a:pt x="12463" y="8944"/>
                      <a:pt x="22324" y="21041"/>
                      <a:pt x="28575" y="35052"/>
                    </a:cubicBezTo>
                    <a:cubicBezTo>
                      <a:pt x="35880" y="57293"/>
                      <a:pt x="41484" y="80067"/>
                      <a:pt x="45339" y="103156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52;p12"/>
              <p:cNvSpPr/>
              <p:nvPr/>
            </p:nvSpPr>
            <p:spPr>
              <a:xfrm>
                <a:off x="5551668" y="3748041"/>
                <a:ext cx="68780" cy="102654"/>
              </a:xfrm>
              <a:custGeom>
                <a:rect b="b" l="l" r="r" t="t"/>
                <a:pathLst>
                  <a:path extrusionOk="0" h="128318" w="85975">
                    <a:moveTo>
                      <a:pt x="6812" y="123589"/>
                    </a:moveTo>
                    <a:cubicBezTo>
                      <a:pt x="6812" y="123589"/>
                      <a:pt x="53008" y="139590"/>
                      <a:pt x="85584" y="112730"/>
                    </a:cubicBezTo>
                    <a:cubicBezTo>
                      <a:pt x="89203" y="106634"/>
                      <a:pt x="66534" y="27957"/>
                      <a:pt x="66534" y="27957"/>
                    </a:cubicBezTo>
                    <a:cubicBezTo>
                      <a:pt x="66534" y="27957"/>
                      <a:pt x="47484" y="-12238"/>
                      <a:pt x="16813" y="3764"/>
                    </a:cubicBezTo>
                    <a:cubicBezTo>
                      <a:pt x="-13857" y="19766"/>
                      <a:pt x="6812" y="123589"/>
                      <a:pt x="6812" y="123589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3" name="Google Shape;253;p12"/>
            <p:cNvSpPr/>
            <p:nvPr/>
          </p:nvSpPr>
          <p:spPr>
            <a:xfrm>
              <a:off x="7297552" y="1119942"/>
              <a:ext cx="135609" cy="266405"/>
            </a:xfrm>
            <a:custGeom>
              <a:rect b="b" l="l" r="r" t="t"/>
              <a:pathLst>
                <a:path extrusionOk="0" h="333215" w="169617">
                  <a:moveTo>
                    <a:pt x="97114" y="257806"/>
                  </a:moveTo>
                  <a:cubicBezTo>
                    <a:pt x="82065" y="284512"/>
                    <a:pt x="63834" y="309299"/>
                    <a:pt x="42822" y="331624"/>
                  </a:cubicBezTo>
                  <a:cubicBezTo>
                    <a:pt x="36916" y="338482"/>
                    <a:pt x="-8137" y="321242"/>
                    <a:pt x="1293" y="316384"/>
                  </a:cubicBezTo>
                  <a:cubicBezTo>
                    <a:pt x="10722" y="311527"/>
                    <a:pt x="40250" y="270283"/>
                    <a:pt x="55109" y="242851"/>
                  </a:cubicBezTo>
                  <a:cubicBezTo>
                    <a:pt x="67549" y="210057"/>
                    <a:pt x="78074" y="176568"/>
                    <a:pt x="86637" y="142553"/>
                  </a:cubicBezTo>
                  <a:cubicBezTo>
                    <a:pt x="96162" y="108930"/>
                    <a:pt x="103972" y="59590"/>
                    <a:pt x="110735" y="36349"/>
                  </a:cubicBezTo>
                  <a:cubicBezTo>
                    <a:pt x="114326" y="18843"/>
                    <a:pt x="127870" y="5080"/>
                    <a:pt x="145311" y="1202"/>
                  </a:cubicBezTo>
                  <a:cubicBezTo>
                    <a:pt x="161503" y="-2513"/>
                    <a:pt x="172076" y="1869"/>
                    <a:pt x="169123" y="21586"/>
                  </a:cubicBezTo>
                  <a:cubicBezTo>
                    <a:pt x="163885" y="56066"/>
                    <a:pt x="136929" y="189988"/>
                    <a:pt x="97114" y="257806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12"/>
            <p:cNvSpPr/>
            <p:nvPr/>
          </p:nvSpPr>
          <p:spPr>
            <a:xfrm>
              <a:off x="7309787" y="1745656"/>
              <a:ext cx="93295" cy="72283"/>
            </a:xfrm>
            <a:custGeom>
              <a:rect b="b" l="l" r="r" t="t"/>
              <a:pathLst>
                <a:path extrusionOk="0" h="90410" w="116692">
                  <a:moveTo>
                    <a:pt x="107433" y="2"/>
                  </a:moveTo>
                  <a:cubicBezTo>
                    <a:pt x="93527" y="11337"/>
                    <a:pt x="72857" y="955"/>
                    <a:pt x="71810" y="2003"/>
                  </a:cubicBezTo>
                  <a:cubicBezTo>
                    <a:pt x="55417" y="17271"/>
                    <a:pt x="38177" y="31616"/>
                    <a:pt x="20184" y="44960"/>
                  </a:cubicBezTo>
                  <a:cubicBezTo>
                    <a:pt x="11421" y="51818"/>
                    <a:pt x="-2105" y="61057"/>
                    <a:pt x="277" y="74202"/>
                  </a:cubicBezTo>
                  <a:cubicBezTo>
                    <a:pt x="4753" y="97824"/>
                    <a:pt x="42472" y="90585"/>
                    <a:pt x="56665" y="83727"/>
                  </a:cubicBezTo>
                  <a:cubicBezTo>
                    <a:pt x="70857" y="76869"/>
                    <a:pt x="82573" y="64677"/>
                    <a:pt x="96003" y="56200"/>
                  </a:cubicBezTo>
                  <a:cubicBezTo>
                    <a:pt x="105528" y="50199"/>
                    <a:pt x="115053" y="47151"/>
                    <a:pt x="116577" y="34959"/>
                  </a:cubicBezTo>
                  <a:cubicBezTo>
                    <a:pt x="117720" y="27244"/>
                    <a:pt x="110100" y="-284"/>
                    <a:pt x="107433" y="2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12"/>
            <p:cNvSpPr/>
            <p:nvPr/>
          </p:nvSpPr>
          <p:spPr>
            <a:xfrm>
              <a:off x="7310617" y="1769417"/>
              <a:ext cx="92899" cy="48456"/>
            </a:xfrm>
            <a:custGeom>
              <a:rect b="b" l="l" r="r" t="t"/>
              <a:pathLst>
                <a:path extrusionOk="0" h="60608" w="116196">
                  <a:moveTo>
                    <a:pt x="115919" y="0"/>
                  </a:moveTo>
                  <a:cubicBezTo>
                    <a:pt x="114110" y="11621"/>
                    <a:pt x="104775" y="14764"/>
                    <a:pt x="95250" y="20765"/>
                  </a:cubicBezTo>
                  <a:cubicBezTo>
                    <a:pt x="81534" y="29242"/>
                    <a:pt x="69437" y="41529"/>
                    <a:pt x="55245" y="48673"/>
                  </a:cubicBezTo>
                  <a:cubicBezTo>
                    <a:pt x="41053" y="55817"/>
                    <a:pt x="9239" y="62008"/>
                    <a:pt x="0" y="45149"/>
                  </a:cubicBezTo>
                  <a:cubicBezTo>
                    <a:pt x="5048" y="67913"/>
                    <a:pt x="42101" y="60770"/>
                    <a:pt x="56198" y="53626"/>
                  </a:cubicBezTo>
                  <a:cubicBezTo>
                    <a:pt x="70295" y="46482"/>
                    <a:pt x="82106" y="34576"/>
                    <a:pt x="95536" y="26099"/>
                  </a:cubicBezTo>
                  <a:cubicBezTo>
                    <a:pt x="105061" y="20098"/>
                    <a:pt x="114586" y="17050"/>
                    <a:pt x="116110" y="4858"/>
                  </a:cubicBezTo>
                  <a:cubicBezTo>
                    <a:pt x="116272" y="3239"/>
                    <a:pt x="116205" y="1600"/>
                    <a:pt x="115919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12"/>
            <p:cNvSpPr/>
            <p:nvPr/>
          </p:nvSpPr>
          <p:spPr>
            <a:xfrm>
              <a:off x="7197828" y="1680648"/>
              <a:ext cx="93274" cy="69610"/>
            </a:xfrm>
            <a:custGeom>
              <a:rect b="b" l="l" r="r" t="t"/>
              <a:pathLst>
                <a:path extrusionOk="0" h="87067" w="116665">
                  <a:moveTo>
                    <a:pt x="105833" y="64"/>
                  </a:moveTo>
                  <a:cubicBezTo>
                    <a:pt x="91831" y="11398"/>
                    <a:pt x="67733" y="-984"/>
                    <a:pt x="66305" y="64"/>
                  </a:cubicBezTo>
                  <a:cubicBezTo>
                    <a:pt x="51722" y="14780"/>
                    <a:pt x="36329" y="28677"/>
                    <a:pt x="20204" y="41688"/>
                  </a:cubicBezTo>
                  <a:cubicBezTo>
                    <a:pt x="11440" y="48546"/>
                    <a:pt x="-2180" y="57690"/>
                    <a:pt x="296" y="70930"/>
                  </a:cubicBezTo>
                  <a:cubicBezTo>
                    <a:pt x="4678" y="94456"/>
                    <a:pt x="42492" y="87217"/>
                    <a:pt x="56684" y="80455"/>
                  </a:cubicBezTo>
                  <a:cubicBezTo>
                    <a:pt x="70876" y="73692"/>
                    <a:pt x="82592" y="61405"/>
                    <a:pt x="96022" y="52927"/>
                  </a:cubicBezTo>
                  <a:cubicBezTo>
                    <a:pt x="105547" y="47022"/>
                    <a:pt x="115072" y="43879"/>
                    <a:pt x="116597" y="31782"/>
                  </a:cubicBezTo>
                  <a:cubicBezTo>
                    <a:pt x="117549" y="23495"/>
                    <a:pt x="108310" y="-698"/>
                    <a:pt x="105833" y="64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12"/>
            <p:cNvSpPr/>
            <p:nvPr/>
          </p:nvSpPr>
          <p:spPr>
            <a:xfrm>
              <a:off x="7198064" y="1702707"/>
              <a:ext cx="92850" cy="48456"/>
            </a:xfrm>
            <a:custGeom>
              <a:rect b="b" l="l" r="r" t="t"/>
              <a:pathLst>
                <a:path extrusionOk="0" h="60608" w="116135">
                  <a:moveTo>
                    <a:pt x="115919" y="0"/>
                  </a:moveTo>
                  <a:cubicBezTo>
                    <a:pt x="114014" y="11621"/>
                    <a:pt x="104680" y="14764"/>
                    <a:pt x="95155" y="20765"/>
                  </a:cubicBezTo>
                  <a:cubicBezTo>
                    <a:pt x="81439" y="29242"/>
                    <a:pt x="69437" y="41529"/>
                    <a:pt x="55150" y="48673"/>
                  </a:cubicBezTo>
                  <a:cubicBezTo>
                    <a:pt x="40862" y="55817"/>
                    <a:pt x="9239" y="62008"/>
                    <a:pt x="0" y="45149"/>
                  </a:cubicBezTo>
                  <a:cubicBezTo>
                    <a:pt x="4953" y="67913"/>
                    <a:pt x="42101" y="60770"/>
                    <a:pt x="56198" y="53626"/>
                  </a:cubicBezTo>
                  <a:cubicBezTo>
                    <a:pt x="70295" y="46482"/>
                    <a:pt x="82010" y="34576"/>
                    <a:pt x="95536" y="26099"/>
                  </a:cubicBezTo>
                  <a:cubicBezTo>
                    <a:pt x="105061" y="20098"/>
                    <a:pt x="114586" y="17050"/>
                    <a:pt x="116110" y="4858"/>
                  </a:cubicBezTo>
                  <a:cubicBezTo>
                    <a:pt x="116177" y="3238"/>
                    <a:pt x="116110" y="1610"/>
                    <a:pt x="115919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12"/>
            <p:cNvSpPr/>
            <p:nvPr/>
          </p:nvSpPr>
          <p:spPr>
            <a:xfrm>
              <a:off x="7221254" y="1360384"/>
              <a:ext cx="326700" cy="394943"/>
            </a:xfrm>
            <a:custGeom>
              <a:rect b="b" l="l" r="r" t="t"/>
              <a:pathLst>
                <a:path extrusionOk="0" h="493987" w="408631">
                  <a:moveTo>
                    <a:pt x="405429" y="33455"/>
                  </a:moveTo>
                  <a:cubicBezTo>
                    <a:pt x="420955" y="130325"/>
                    <a:pt x="377902" y="166805"/>
                    <a:pt x="321990" y="187094"/>
                  </a:cubicBezTo>
                  <a:cubicBezTo>
                    <a:pt x="281890" y="201857"/>
                    <a:pt x="224264" y="224622"/>
                    <a:pt x="224264" y="224622"/>
                  </a:cubicBezTo>
                  <a:cubicBezTo>
                    <a:pt x="224264" y="224622"/>
                    <a:pt x="225121" y="245863"/>
                    <a:pt x="225502" y="293583"/>
                  </a:cubicBezTo>
                  <a:cubicBezTo>
                    <a:pt x="225978" y="335588"/>
                    <a:pt x="220359" y="489036"/>
                    <a:pt x="220359" y="489036"/>
                  </a:cubicBezTo>
                  <a:cubicBezTo>
                    <a:pt x="206862" y="495799"/>
                    <a:pt x="190936" y="495627"/>
                    <a:pt x="177591" y="488560"/>
                  </a:cubicBezTo>
                  <a:cubicBezTo>
                    <a:pt x="177591" y="488560"/>
                    <a:pt x="155017" y="371021"/>
                    <a:pt x="150255" y="318062"/>
                  </a:cubicBezTo>
                  <a:cubicBezTo>
                    <a:pt x="143778" y="246149"/>
                    <a:pt x="132729" y="199095"/>
                    <a:pt x="136348" y="183665"/>
                  </a:cubicBezTo>
                  <a:cubicBezTo>
                    <a:pt x="139587" y="170044"/>
                    <a:pt x="218168" y="131372"/>
                    <a:pt x="243123" y="110703"/>
                  </a:cubicBezTo>
                  <a:lnTo>
                    <a:pt x="78531" y="165853"/>
                  </a:lnTo>
                  <a:cubicBezTo>
                    <a:pt x="81789" y="183703"/>
                    <a:pt x="83380" y="201810"/>
                    <a:pt x="83294" y="219955"/>
                  </a:cubicBezTo>
                  <a:cubicBezTo>
                    <a:pt x="81770" y="277105"/>
                    <a:pt x="78627" y="400453"/>
                    <a:pt x="78627" y="400453"/>
                  </a:cubicBezTo>
                  <a:cubicBezTo>
                    <a:pt x="78627" y="400453"/>
                    <a:pt x="56053" y="416741"/>
                    <a:pt x="36812" y="400453"/>
                  </a:cubicBezTo>
                  <a:cubicBezTo>
                    <a:pt x="36812" y="400453"/>
                    <a:pt x="-4622" y="156137"/>
                    <a:pt x="427" y="124229"/>
                  </a:cubicBezTo>
                  <a:cubicBezTo>
                    <a:pt x="5189" y="93558"/>
                    <a:pt x="150255" y="30788"/>
                    <a:pt x="175782" y="9167"/>
                  </a:cubicBezTo>
                  <a:cubicBezTo>
                    <a:pt x="184802" y="1843"/>
                    <a:pt x="196499" y="-1308"/>
                    <a:pt x="207976" y="4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12"/>
            <p:cNvSpPr/>
            <p:nvPr/>
          </p:nvSpPr>
          <p:spPr>
            <a:xfrm>
              <a:off x="7417903" y="1095544"/>
              <a:ext cx="102781" cy="99997"/>
            </a:xfrm>
            <a:custGeom>
              <a:rect b="b" l="l" r="r" t="t"/>
              <a:pathLst>
                <a:path extrusionOk="0" h="125075" w="128556">
                  <a:moveTo>
                    <a:pt x="102220" y="0"/>
                  </a:moveTo>
                  <a:cubicBezTo>
                    <a:pt x="102220" y="0"/>
                    <a:pt x="99838" y="46196"/>
                    <a:pt x="100886" y="50292"/>
                  </a:cubicBezTo>
                  <a:cubicBezTo>
                    <a:pt x="101934" y="54388"/>
                    <a:pt x="122032" y="67913"/>
                    <a:pt x="127937" y="72676"/>
                  </a:cubicBezTo>
                  <a:cubicBezTo>
                    <a:pt x="133843" y="77438"/>
                    <a:pt x="96029" y="114776"/>
                    <a:pt x="77645" y="123253"/>
                  </a:cubicBezTo>
                  <a:cubicBezTo>
                    <a:pt x="59262" y="131731"/>
                    <a:pt x="1445" y="109442"/>
                    <a:pt x="112" y="80867"/>
                  </a:cubicBezTo>
                  <a:cubicBezTo>
                    <a:pt x="-1222" y="52292"/>
                    <a:pt x="9637" y="28289"/>
                    <a:pt x="19162" y="27051"/>
                  </a:cubicBezTo>
                  <a:cubicBezTo>
                    <a:pt x="28687" y="25813"/>
                    <a:pt x="102220" y="0"/>
                    <a:pt x="102220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12"/>
            <p:cNvSpPr/>
            <p:nvPr/>
          </p:nvSpPr>
          <p:spPr>
            <a:xfrm>
              <a:off x="7381720" y="1109556"/>
              <a:ext cx="166775" cy="325513"/>
            </a:xfrm>
            <a:custGeom>
              <a:rect b="b" l="l" r="r" t="t"/>
              <a:pathLst>
                <a:path extrusionOk="0" h="407146" w="208599">
                  <a:moveTo>
                    <a:pt x="152620" y="40673"/>
                  </a:moveTo>
                  <a:cubicBezTo>
                    <a:pt x="152620" y="40673"/>
                    <a:pt x="119187" y="90584"/>
                    <a:pt x="72419" y="95251"/>
                  </a:cubicBezTo>
                  <a:cubicBezTo>
                    <a:pt x="57751" y="80773"/>
                    <a:pt x="56417" y="28576"/>
                    <a:pt x="76801" y="12574"/>
                  </a:cubicBezTo>
                  <a:cubicBezTo>
                    <a:pt x="76801" y="12574"/>
                    <a:pt x="57751" y="-2571"/>
                    <a:pt x="45178" y="382"/>
                  </a:cubicBezTo>
                  <a:cubicBezTo>
                    <a:pt x="31481" y="8783"/>
                    <a:pt x="21327" y="21888"/>
                    <a:pt x="16603" y="37244"/>
                  </a:cubicBezTo>
                  <a:cubicBezTo>
                    <a:pt x="4658" y="71536"/>
                    <a:pt x="-923" y="107721"/>
                    <a:pt x="124" y="144019"/>
                  </a:cubicBezTo>
                  <a:cubicBezTo>
                    <a:pt x="886" y="192977"/>
                    <a:pt x="124" y="316707"/>
                    <a:pt x="124" y="316707"/>
                  </a:cubicBezTo>
                  <a:cubicBezTo>
                    <a:pt x="5620" y="346271"/>
                    <a:pt x="23556" y="372047"/>
                    <a:pt x="49369" y="387478"/>
                  </a:cubicBezTo>
                  <a:cubicBezTo>
                    <a:pt x="83068" y="406490"/>
                    <a:pt x="122740" y="411976"/>
                    <a:pt x="160335" y="402813"/>
                  </a:cubicBezTo>
                  <a:cubicBezTo>
                    <a:pt x="183957" y="397289"/>
                    <a:pt x="192720" y="383763"/>
                    <a:pt x="200911" y="366904"/>
                  </a:cubicBezTo>
                  <a:cubicBezTo>
                    <a:pt x="198816" y="332614"/>
                    <a:pt x="185195" y="262129"/>
                    <a:pt x="190910" y="218790"/>
                  </a:cubicBezTo>
                  <a:cubicBezTo>
                    <a:pt x="196625" y="175451"/>
                    <a:pt x="205769" y="143447"/>
                    <a:pt x="208150" y="108586"/>
                  </a:cubicBezTo>
                  <a:cubicBezTo>
                    <a:pt x="210532" y="73724"/>
                    <a:pt x="203483" y="74391"/>
                    <a:pt x="186052" y="62009"/>
                  </a:cubicBezTo>
                  <a:cubicBezTo>
                    <a:pt x="175442" y="54092"/>
                    <a:pt x="164269" y="46962"/>
                    <a:pt x="152620" y="40673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2"/>
            <p:cNvSpPr/>
            <p:nvPr/>
          </p:nvSpPr>
          <p:spPr>
            <a:xfrm>
              <a:off x="7413797" y="991818"/>
              <a:ext cx="110760" cy="134864"/>
            </a:xfrm>
            <a:custGeom>
              <a:rect b="b" l="l" r="r" t="t"/>
              <a:pathLst>
                <a:path extrusionOk="0" h="168686" w="138537">
                  <a:moveTo>
                    <a:pt x="2962" y="60969"/>
                  </a:moveTo>
                  <a:lnTo>
                    <a:pt x="2962" y="60969"/>
                  </a:lnTo>
                  <a:cubicBezTo>
                    <a:pt x="8486" y="25155"/>
                    <a:pt x="34204" y="-1896"/>
                    <a:pt x="71161" y="104"/>
                  </a:cubicBezTo>
                  <a:cubicBezTo>
                    <a:pt x="110299" y="2083"/>
                    <a:pt x="140427" y="35416"/>
                    <a:pt x="138445" y="74557"/>
                  </a:cubicBezTo>
                  <a:cubicBezTo>
                    <a:pt x="137321" y="96813"/>
                    <a:pt x="125806" y="117248"/>
                    <a:pt x="107356" y="129739"/>
                  </a:cubicBezTo>
                  <a:cubicBezTo>
                    <a:pt x="106032" y="135172"/>
                    <a:pt x="104117" y="140443"/>
                    <a:pt x="101641" y="145456"/>
                  </a:cubicBezTo>
                  <a:cubicBezTo>
                    <a:pt x="88592" y="160696"/>
                    <a:pt x="49063" y="170125"/>
                    <a:pt x="37728" y="168506"/>
                  </a:cubicBezTo>
                  <a:cubicBezTo>
                    <a:pt x="23907" y="167251"/>
                    <a:pt x="12249" y="157706"/>
                    <a:pt x="8296" y="144408"/>
                  </a:cubicBezTo>
                  <a:cubicBezTo>
                    <a:pt x="-3610" y="116309"/>
                    <a:pt x="-86" y="78685"/>
                    <a:pt x="2962" y="60969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12"/>
            <p:cNvSpPr/>
            <p:nvPr/>
          </p:nvSpPr>
          <p:spPr>
            <a:xfrm>
              <a:off x="7417935" y="980032"/>
              <a:ext cx="116886" cy="115512"/>
            </a:xfrm>
            <a:custGeom>
              <a:rect b="b" l="l" r="r" t="t"/>
              <a:pathLst>
                <a:path extrusionOk="0" h="144480" w="146199">
                  <a:moveTo>
                    <a:pt x="102179" y="144481"/>
                  </a:moveTo>
                  <a:lnTo>
                    <a:pt x="102179" y="144481"/>
                  </a:lnTo>
                  <a:lnTo>
                    <a:pt x="98750" y="113239"/>
                  </a:lnTo>
                  <a:cubicBezTo>
                    <a:pt x="98750" y="113239"/>
                    <a:pt x="124277" y="47135"/>
                    <a:pt x="63984" y="59899"/>
                  </a:cubicBezTo>
                  <a:cubicBezTo>
                    <a:pt x="24169" y="68281"/>
                    <a:pt x="14168" y="71900"/>
                    <a:pt x="2072" y="45135"/>
                  </a:cubicBezTo>
                  <a:cubicBezTo>
                    <a:pt x="-10025" y="18370"/>
                    <a:pt x="32647" y="-5538"/>
                    <a:pt x="83415" y="1129"/>
                  </a:cubicBezTo>
                  <a:cubicBezTo>
                    <a:pt x="119648" y="4934"/>
                    <a:pt x="146928" y="35857"/>
                    <a:pt x="146185" y="72281"/>
                  </a:cubicBezTo>
                  <a:cubicBezTo>
                    <a:pt x="144851" y="91903"/>
                    <a:pt x="139612" y="131717"/>
                    <a:pt x="102179" y="144481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12"/>
            <p:cNvSpPr/>
            <p:nvPr/>
          </p:nvSpPr>
          <p:spPr>
            <a:xfrm>
              <a:off x="7364000" y="1109861"/>
              <a:ext cx="53839" cy="78361"/>
            </a:xfrm>
            <a:custGeom>
              <a:rect b="b" l="l" r="r" t="t"/>
              <a:pathLst>
                <a:path extrusionOk="0" h="98012" w="67341">
                  <a:moveTo>
                    <a:pt x="24289" y="98012"/>
                  </a:moveTo>
                  <a:cubicBezTo>
                    <a:pt x="15097" y="97573"/>
                    <a:pt x="6410" y="93657"/>
                    <a:pt x="0" y="87058"/>
                  </a:cubicBezTo>
                  <a:cubicBezTo>
                    <a:pt x="1334" y="70009"/>
                    <a:pt x="23241" y="4858"/>
                    <a:pt x="67342" y="0"/>
                  </a:cubicBezTo>
                  <a:cubicBezTo>
                    <a:pt x="55350" y="8451"/>
                    <a:pt x="45844" y="19962"/>
                    <a:pt x="39814" y="33338"/>
                  </a:cubicBezTo>
                  <a:cubicBezTo>
                    <a:pt x="32994" y="54469"/>
                    <a:pt x="27813" y="76090"/>
                    <a:pt x="24289" y="98012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12"/>
            <p:cNvSpPr/>
            <p:nvPr/>
          </p:nvSpPr>
          <p:spPr>
            <a:xfrm>
              <a:off x="7794459" y="3551002"/>
              <a:ext cx="540508" cy="312148"/>
            </a:xfrm>
            <a:custGeom>
              <a:rect b="b" l="l" r="r" t="t"/>
              <a:pathLst>
                <a:path extrusionOk="0" h="390429" w="676058">
                  <a:moveTo>
                    <a:pt x="625735" y="92488"/>
                  </a:moveTo>
                  <a:cubicBezTo>
                    <a:pt x="610904" y="78943"/>
                    <a:pt x="594607" y="67094"/>
                    <a:pt x="577157" y="57150"/>
                  </a:cubicBezTo>
                  <a:cubicBezTo>
                    <a:pt x="445236" y="-19050"/>
                    <a:pt x="230733" y="-19050"/>
                    <a:pt x="98907" y="57150"/>
                  </a:cubicBezTo>
                  <a:cubicBezTo>
                    <a:pt x="78543" y="68666"/>
                    <a:pt x="59826" y="82896"/>
                    <a:pt x="43281" y="99441"/>
                  </a:cubicBezTo>
                  <a:cubicBezTo>
                    <a:pt x="-29204" y="173831"/>
                    <a:pt x="-10630" y="270034"/>
                    <a:pt x="98907" y="333280"/>
                  </a:cubicBezTo>
                  <a:cubicBezTo>
                    <a:pt x="230733" y="409480"/>
                    <a:pt x="445331" y="409480"/>
                    <a:pt x="577157" y="333280"/>
                  </a:cubicBezTo>
                  <a:cubicBezTo>
                    <a:pt x="690124" y="268033"/>
                    <a:pt x="706316" y="167735"/>
                    <a:pt x="625735" y="92488"/>
                  </a:cubicBezTo>
                  <a:close/>
                  <a:moveTo>
                    <a:pt x="535152" y="308610"/>
                  </a:moveTo>
                  <a:cubicBezTo>
                    <a:pt x="426472" y="371380"/>
                    <a:pt x="249402" y="371380"/>
                    <a:pt x="141008" y="308610"/>
                  </a:cubicBezTo>
                  <a:cubicBezTo>
                    <a:pt x="64808" y="264605"/>
                    <a:pt x="41948" y="201168"/>
                    <a:pt x="72713" y="145542"/>
                  </a:cubicBezTo>
                  <a:cubicBezTo>
                    <a:pt x="89277" y="118310"/>
                    <a:pt x="112871" y="96031"/>
                    <a:pt x="141008" y="81058"/>
                  </a:cubicBezTo>
                  <a:cubicBezTo>
                    <a:pt x="249688" y="18383"/>
                    <a:pt x="426758" y="18383"/>
                    <a:pt x="535152" y="81058"/>
                  </a:cubicBezTo>
                  <a:cubicBezTo>
                    <a:pt x="563260" y="96002"/>
                    <a:pt x="586797" y="118291"/>
                    <a:pt x="603256" y="145542"/>
                  </a:cubicBezTo>
                  <a:lnTo>
                    <a:pt x="603256" y="145542"/>
                  </a:lnTo>
                  <a:cubicBezTo>
                    <a:pt x="634117" y="201549"/>
                    <a:pt x="611352" y="264890"/>
                    <a:pt x="535152" y="308610"/>
                  </a:cubicBez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12"/>
            <p:cNvSpPr/>
            <p:nvPr/>
          </p:nvSpPr>
          <p:spPr>
            <a:xfrm>
              <a:off x="7824798" y="3491907"/>
              <a:ext cx="469764" cy="181297"/>
            </a:xfrm>
            <a:custGeom>
              <a:rect b="b" l="l" r="r" t="t"/>
              <a:pathLst>
                <a:path extrusionOk="0" h="226763" w="587572">
                  <a:moveTo>
                    <a:pt x="565309" y="219837"/>
                  </a:moveTo>
                  <a:lnTo>
                    <a:pt x="565309" y="219837"/>
                  </a:lnTo>
                  <a:cubicBezTo>
                    <a:pt x="548849" y="192586"/>
                    <a:pt x="525313" y="170297"/>
                    <a:pt x="497205" y="155353"/>
                  </a:cubicBezTo>
                  <a:cubicBezTo>
                    <a:pt x="388525" y="92678"/>
                    <a:pt x="211455" y="92678"/>
                    <a:pt x="103061" y="155353"/>
                  </a:cubicBezTo>
                  <a:cubicBezTo>
                    <a:pt x="74924" y="170326"/>
                    <a:pt x="51330" y="192605"/>
                    <a:pt x="34766" y="219837"/>
                  </a:cubicBezTo>
                  <a:lnTo>
                    <a:pt x="5334" y="172974"/>
                  </a:lnTo>
                  <a:lnTo>
                    <a:pt x="0" y="164497"/>
                  </a:lnTo>
                  <a:lnTo>
                    <a:pt x="38100" y="73533"/>
                  </a:lnTo>
                  <a:lnTo>
                    <a:pt x="170402" y="0"/>
                  </a:lnTo>
                  <a:lnTo>
                    <a:pt x="416719" y="4286"/>
                  </a:lnTo>
                  <a:lnTo>
                    <a:pt x="584073" y="103537"/>
                  </a:lnTo>
                  <a:cubicBezTo>
                    <a:pt x="584073" y="103537"/>
                    <a:pt x="587121" y="134969"/>
                    <a:pt x="587502" y="166021"/>
                  </a:cubicBezTo>
                  <a:cubicBezTo>
                    <a:pt x="588169" y="204883"/>
                    <a:pt x="584359" y="242697"/>
                    <a:pt x="565309" y="219837"/>
                  </a:cubicBezTo>
                  <a:close/>
                </a:path>
              </a:pathLst>
            </a:custGeom>
            <a:solidFill>
              <a:srgbClr val="A1A5B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2"/>
            <p:cNvSpPr/>
            <p:nvPr/>
          </p:nvSpPr>
          <p:spPr>
            <a:xfrm>
              <a:off x="7794490" y="3623727"/>
              <a:ext cx="41046" cy="82625"/>
            </a:xfrm>
            <a:custGeom>
              <a:rect b="b" l="l" r="r" t="t"/>
              <a:pathLst>
                <a:path extrusionOk="0" h="103346" w="51339">
                  <a:moveTo>
                    <a:pt x="0" y="103346"/>
                  </a:moveTo>
                  <a:lnTo>
                    <a:pt x="95" y="0"/>
                  </a:lnTo>
                  <a:lnTo>
                    <a:pt x="51340" y="86773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2"/>
            <p:cNvSpPr/>
            <p:nvPr/>
          </p:nvSpPr>
          <p:spPr>
            <a:xfrm>
              <a:off x="8298847" y="3624184"/>
              <a:ext cx="36096" cy="82168"/>
            </a:xfrm>
            <a:custGeom>
              <a:rect b="b" l="l" r="r" t="t"/>
              <a:pathLst>
                <a:path extrusionOk="0" h="102774" w="45148">
                  <a:moveTo>
                    <a:pt x="45148" y="102775"/>
                  </a:moveTo>
                  <a:lnTo>
                    <a:pt x="45148" y="0"/>
                  </a:lnTo>
                  <a:lnTo>
                    <a:pt x="0" y="51149"/>
                  </a:lnTo>
                  <a:lnTo>
                    <a:pt x="45148" y="102775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2"/>
            <p:cNvSpPr/>
            <p:nvPr/>
          </p:nvSpPr>
          <p:spPr>
            <a:xfrm>
              <a:off x="7842237" y="3535238"/>
              <a:ext cx="449908" cy="259679"/>
            </a:xfrm>
            <a:custGeom>
              <a:rect b="b" l="l" r="r" t="t"/>
              <a:pathLst>
                <a:path extrusionOk="0" h="324802" w="562737">
                  <a:moveTo>
                    <a:pt x="562737" y="162401"/>
                  </a:moveTo>
                  <a:cubicBezTo>
                    <a:pt x="562737" y="252093"/>
                    <a:pt x="436764" y="324802"/>
                    <a:pt x="281368" y="324802"/>
                  </a:cubicBezTo>
                  <a:cubicBezTo>
                    <a:pt x="125973" y="324802"/>
                    <a:pt x="0" y="252093"/>
                    <a:pt x="0" y="162401"/>
                  </a:cubicBezTo>
                  <a:cubicBezTo>
                    <a:pt x="0" y="72710"/>
                    <a:pt x="125973" y="0"/>
                    <a:pt x="281368" y="0"/>
                  </a:cubicBezTo>
                  <a:cubicBezTo>
                    <a:pt x="436764" y="0"/>
                    <a:pt x="562737" y="72710"/>
                    <a:pt x="562737" y="162401"/>
                  </a:cubicBezTo>
                  <a:close/>
                </a:path>
              </a:pathLst>
            </a:custGeom>
            <a:solidFill>
              <a:srgbClr val="3E7EFF">
                <a:alpha val="98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2"/>
            <p:cNvSpPr/>
            <p:nvPr/>
          </p:nvSpPr>
          <p:spPr>
            <a:xfrm>
              <a:off x="7815050" y="3673683"/>
              <a:ext cx="491482" cy="176325"/>
            </a:xfrm>
            <a:custGeom>
              <a:rect b="b" l="l" r="r" t="t"/>
              <a:pathLst>
                <a:path extrusionOk="0" h="220544" w="614737">
                  <a:moveTo>
                    <a:pt x="0" y="58293"/>
                  </a:moveTo>
                  <a:cubicBezTo>
                    <a:pt x="0" y="58293"/>
                    <a:pt x="43339" y="228981"/>
                    <a:pt x="366522" y="220218"/>
                  </a:cubicBezTo>
                  <a:cubicBezTo>
                    <a:pt x="590836" y="220218"/>
                    <a:pt x="619506" y="27432"/>
                    <a:pt x="614172" y="0"/>
                  </a:cubicBezTo>
                  <a:cubicBezTo>
                    <a:pt x="567595" y="64189"/>
                    <a:pt x="495062" y="104556"/>
                    <a:pt x="415957" y="110300"/>
                  </a:cubicBezTo>
                  <a:cubicBezTo>
                    <a:pt x="279463" y="122206"/>
                    <a:pt x="178689" y="120682"/>
                    <a:pt x="124778" y="94583"/>
                  </a:cubicBezTo>
                  <a:cubicBezTo>
                    <a:pt x="70866" y="68485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2"/>
            <p:cNvSpPr/>
            <p:nvPr/>
          </p:nvSpPr>
          <p:spPr>
            <a:xfrm>
              <a:off x="7794490" y="3472184"/>
              <a:ext cx="540453" cy="312196"/>
            </a:xfrm>
            <a:custGeom>
              <a:rect b="b" l="l" r="r" t="t"/>
              <a:pathLst>
                <a:path extrusionOk="0" h="390489" w="675989">
                  <a:moveTo>
                    <a:pt x="98869" y="333375"/>
                  </a:moveTo>
                  <a:cubicBezTo>
                    <a:pt x="-32956" y="257175"/>
                    <a:pt x="-32956" y="133350"/>
                    <a:pt x="98869" y="57150"/>
                  </a:cubicBezTo>
                  <a:cubicBezTo>
                    <a:pt x="230695" y="-19050"/>
                    <a:pt x="445294" y="-19050"/>
                    <a:pt x="577120" y="57150"/>
                  </a:cubicBezTo>
                  <a:cubicBezTo>
                    <a:pt x="708946" y="133350"/>
                    <a:pt x="708946" y="257175"/>
                    <a:pt x="577120" y="333375"/>
                  </a:cubicBezTo>
                  <a:cubicBezTo>
                    <a:pt x="445294" y="409575"/>
                    <a:pt x="230695" y="409480"/>
                    <a:pt x="98869" y="333375"/>
                  </a:cubicBezTo>
                  <a:close/>
                  <a:moveTo>
                    <a:pt x="535019" y="81534"/>
                  </a:moveTo>
                  <a:cubicBezTo>
                    <a:pt x="426339" y="18860"/>
                    <a:pt x="249269" y="18764"/>
                    <a:pt x="140970" y="81534"/>
                  </a:cubicBezTo>
                  <a:cubicBezTo>
                    <a:pt x="32671" y="144304"/>
                    <a:pt x="32290" y="246316"/>
                    <a:pt x="140970" y="309086"/>
                  </a:cubicBezTo>
                  <a:cubicBezTo>
                    <a:pt x="249650" y="371856"/>
                    <a:pt x="426720" y="371856"/>
                    <a:pt x="535019" y="309086"/>
                  </a:cubicBezTo>
                  <a:cubicBezTo>
                    <a:pt x="643319" y="246316"/>
                    <a:pt x="644176" y="144304"/>
                    <a:pt x="535019" y="81534"/>
                  </a:cubicBez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2"/>
            <p:cNvSpPr/>
            <p:nvPr/>
          </p:nvSpPr>
          <p:spPr>
            <a:xfrm rot="-1801764">
              <a:off x="7461665" y="3958761"/>
              <a:ext cx="59345" cy="102714"/>
            </a:xfrm>
            <a:custGeom>
              <a:rect b="b" l="l" r="r" t="t"/>
              <a:pathLst>
                <a:path extrusionOk="0" h="128587" w="74294">
                  <a:moveTo>
                    <a:pt x="74295" y="64294"/>
                  </a:moveTo>
                  <a:cubicBezTo>
                    <a:pt x="74295" y="99802"/>
                    <a:pt x="57663" y="128588"/>
                    <a:pt x="37148" y="128588"/>
                  </a:cubicBezTo>
                  <a:cubicBezTo>
                    <a:pt x="16632" y="128588"/>
                    <a:pt x="0" y="99802"/>
                    <a:pt x="0" y="64294"/>
                  </a:cubicBezTo>
                  <a:cubicBezTo>
                    <a:pt x="0" y="28785"/>
                    <a:pt x="16632" y="0"/>
                    <a:pt x="37148" y="0"/>
                  </a:cubicBezTo>
                  <a:cubicBezTo>
                    <a:pt x="57663" y="0"/>
                    <a:pt x="74295" y="28785"/>
                    <a:pt x="74295" y="64294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12"/>
            <p:cNvSpPr/>
            <p:nvPr/>
          </p:nvSpPr>
          <p:spPr>
            <a:xfrm>
              <a:off x="7752377" y="3752957"/>
              <a:ext cx="148877" cy="85976"/>
            </a:xfrm>
            <a:custGeom>
              <a:rect b="b" l="l" r="r" t="t"/>
              <a:pathLst>
                <a:path extrusionOk="0" h="107537" w="186213">
                  <a:moveTo>
                    <a:pt x="186214" y="25337"/>
                  </a:moveTo>
                  <a:lnTo>
                    <a:pt x="43910" y="107537"/>
                  </a:lnTo>
                  <a:lnTo>
                    <a:pt x="0" y="82105"/>
                  </a:lnTo>
                  <a:lnTo>
                    <a:pt x="142304" y="0"/>
                  </a:lnTo>
                  <a:lnTo>
                    <a:pt x="186214" y="2533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2"/>
            <p:cNvSpPr/>
            <p:nvPr/>
          </p:nvSpPr>
          <p:spPr>
            <a:xfrm>
              <a:off x="7787483" y="3773138"/>
              <a:ext cx="113771" cy="106232"/>
            </a:xfrm>
            <a:custGeom>
              <a:rect b="b" l="l" r="r" t="t"/>
              <a:pathLst>
                <a:path extrusionOk="0" h="132873" w="142303">
                  <a:moveTo>
                    <a:pt x="142304" y="50768"/>
                  </a:moveTo>
                  <a:lnTo>
                    <a:pt x="0" y="132874"/>
                  </a:lnTo>
                  <a:lnTo>
                    <a:pt x="0" y="82201"/>
                  </a:lnTo>
                  <a:lnTo>
                    <a:pt x="142304" y="0"/>
                  </a:lnTo>
                  <a:lnTo>
                    <a:pt x="142304" y="50768"/>
                  </a:lnTo>
                  <a:close/>
                </a:path>
              </a:pathLst>
            </a:custGeom>
            <a:solidFill>
              <a:srgbClr val="A1A5B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2"/>
            <p:cNvSpPr/>
            <p:nvPr/>
          </p:nvSpPr>
          <p:spPr>
            <a:xfrm>
              <a:off x="7465892" y="3799784"/>
              <a:ext cx="344817" cy="254127"/>
            </a:xfrm>
            <a:custGeom>
              <a:rect b="b" l="l" r="r" t="t"/>
              <a:pathLst>
                <a:path extrusionOk="0" h="317858" w="431291">
                  <a:moveTo>
                    <a:pt x="431292" y="84877"/>
                  </a:moveTo>
                  <a:cubicBezTo>
                    <a:pt x="429558" y="52883"/>
                    <a:pt x="412680" y="23631"/>
                    <a:pt x="385858" y="6106"/>
                  </a:cubicBezTo>
                  <a:cubicBezTo>
                    <a:pt x="376637" y="-562"/>
                    <a:pt x="364579" y="-1867"/>
                    <a:pt x="354139" y="2676"/>
                  </a:cubicBezTo>
                  <a:lnTo>
                    <a:pt x="354139" y="2676"/>
                  </a:lnTo>
                  <a:lnTo>
                    <a:pt x="0" y="206988"/>
                  </a:lnTo>
                  <a:lnTo>
                    <a:pt x="64579" y="317859"/>
                  </a:lnTo>
                  <a:lnTo>
                    <a:pt x="414338" y="115929"/>
                  </a:lnTo>
                  <a:cubicBezTo>
                    <a:pt x="424720" y="112214"/>
                    <a:pt x="431292" y="101356"/>
                    <a:pt x="431292" y="848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12"/>
            <p:cNvSpPr/>
            <p:nvPr/>
          </p:nvSpPr>
          <p:spPr>
            <a:xfrm rot="-1801764">
              <a:off x="7461665" y="3958761"/>
              <a:ext cx="59345" cy="102714"/>
            </a:xfrm>
            <a:custGeom>
              <a:rect b="b" l="l" r="r" t="t"/>
              <a:pathLst>
                <a:path extrusionOk="0" h="128587" w="74294">
                  <a:moveTo>
                    <a:pt x="74295" y="64294"/>
                  </a:moveTo>
                  <a:cubicBezTo>
                    <a:pt x="74295" y="99802"/>
                    <a:pt x="57663" y="128588"/>
                    <a:pt x="37148" y="128588"/>
                  </a:cubicBezTo>
                  <a:cubicBezTo>
                    <a:pt x="16632" y="128588"/>
                    <a:pt x="0" y="99802"/>
                    <a:pt x="0" y="64294"/>
                  </a:cubicBezTo>
                  <a:cubicBezTo>
                    <a:pt x="0" y="28785"/>
                    <a:pt x="16632" y="0"/>
                    <a:pt x="37148" y="0"/>
                  </a:cubicBezTo>
                  <a:cubicBezTo>
                    <a:pt x="57663" y="0"/>
                    <a:pt x="74295" y="28785"/>
                    <a:pt x="74295" y="642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12"/>
            <p:cNvSpPr/>
            <p:nvPr/>
          </p:nvSpPr>
          <p:spPr>
            <a:xfrm>
              <a:off x="8113340" y="4275363"/>
              <a:ext cx="345579" cy="199519"/>
            </a:xfrm>
            <a:custGeom>
              <a:rect b="b" l="l" r="r" t="t"/>
              <a:pathLst>
                <a:path extrusionOk="0" h="249555" w="432244">
                  <a:moveTo>
                    <a:pt x="432244" y="124778"/>
                  </a:moveTo>
                  <a:cubicBezTo>
                    <a:pt x="432244" y="193690"/>
                    <a:pt x="335483" y="249555"/>
                    <a:pt x="216122" y="249555"/>
                  </a:cubicBezTo>
                  <a:cubicBezTo>
                    <a:pt x="96761" y="249555"/>
                    <a:pt x="0" y="193690"/>
                    <a:pt x="0" y="124778"/>
                  </a:cubicBezTo>
                  <a:cubicBezTo>
                    <a:pt x="0" y="55865"/>
                    <a:pt x="96761" y="0"/>
                    <a:pt x="216122" y="0"/>
                  </a:cubicBezTo>
                  <a:cubicBezTo>
                    <a:pt x="335483" y="0"/>
                    <a:pt x="432244" y="55865"/>
                    <a:pt x="432244" y="124778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2"/>
            <p:cNvSpPr/>
            <p:nvPr/>
          </p:nvSpPr>
          <p:spPr>
            <a:xfrm>
              <a:off x="8345604" y="3658605"/>
              <a:ext cx="79241" cy="172485"/>
            </a:xfrm>
            <a:custGeom>
              <a:rect b="b" l="l" r="r" t="t"/>
              <a:pathLst>
                <a:path extrusionOk="0" h="215741" w="99113">
                  <a:moveTo>
                    <a:pt x="77248" y="0"/>
                  </a:moveTo>
                  <a:cubicBezTo>
                    <a:pt x="79534" y="20098"/>
                    <a:pt x="103537" y="106775"/>
                    <a:pt x="98393" y="136398"/>
                  </a:cubicBezTo>
                  <a:cubicBezTo>
                    <a:pt x="93250" y="166021"/>
                    <a:pt x="11335" y="215741"/>
                    <a:pt x="11335" y="215741"/>
                  </a:cubicBezTo>
                  <a:lnTo>
                    <a:pt x="0" y="164973"/>
                  </a:lnTo>
                  <a:lnTo>
                    <a:pt x="45339" y="120491"/>
                  </a:lnTo>
                  <a:lnTo>
                    <a:pt x="33052" y="36385"/>
                  </a:ln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2"/>
            <p:cNvSpPr/>
            <p:nvPr/>
          </p:nvSpPr>
          <p:spPr>
            <a:xfrm>
              <a:off x="8356722" y="3587657"/>
              <a:ext cx="56961" cy="109603"/>
            </a:xfrm>
            <a:custGeom>
              <a:rect b="b" l="l" r="r" t="t"/>
              <a:pathLst>
                <a:path extrusionOk="0" h="137090" w="71246">
                  <a:moveTo>
                    <a:pt x="0" y="3302"/>
                  </a:moveTo>
                  <a:cubicBezTo>
                    <a:pt x="16516" y="-4309"/>
                    <a:pt x="36109" y="1625"/>
                    <a:pt x="45625" y="17113"/>
                  </a:cubicBezTo>
                  <a:cubicBezTo>
                    <a:pt x="57626" y="37020"/>
                    <a:pt x="70104" y="105505"/>
                    <a:pt x="71247" y="117125"/>
                  </a:cubicBezTo>
                  <a:cubicBezTo>
                    <a:pt x="71247" y="117125"/>
                    <a:pt x="54388" y="140557"/>
                    <a:pt x="29051" y="136652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2"/>
            <p:cNvSpPr/>
            <p:nvPr/>
          </p:nvSpPr>
          <p:spPr>
            <a:xfrm>
              <a:off x="8165307" y="4346248"/>
              <a:ext cx="122882" cy="68919"/>
            </a:xfrm>
            <a:custGeom>
              <a:rect b="b" l="l" r="r" t="t"/>
              <a:pathLst>
                <a:path extrusionOk="0" h="86203" w="153698">
                  <a:moveTo>
                    <a:pt x="145884" y="20876"/>
                  </a:moveTo>
                  <a:cubicBezTo>
                    <a:pt x="128063" y="25743"/>
                    <a:pt x="109051" y="23409"/>
                    <a:pt x="92925" y="14399"/>
                  </a:cubicBezTo>
                  <a:cubicBezTo>
                    <a:pt x="80162" y="14399"/>
                    <a:pt x="10820" y="-14843"/>
                    <a:pt x="1390" y="10017"/>
                  </a:cubicBezTo>
                  <a:cubicBezTo>
                    <a:pt x="-6802" y="31925"/>
                    <a:pt x="23202" y="52118"/>
                    <a:pt x="39490" y="55928"/>
                  </a:cubicBezTo>
                  <a:cubicBezTo>
                    <a:pt x="74542" y="64405"/>
                    <a:pt x="100355" y="81931"/>
                    <a:pt x="114451" y="84503"/>
                  </a:cubicBezTo>
                  <a:cubicBezTo>
                    <a:pt x="124929" y="86694"/>
                    <a:pt x="138455" y="88122"/>
                    <a:pt x="146837" y="79931"/>
                  </a:cubicBezTo>
                  <a:cubicBezTo>
                    <a:pt x="156552" y="70406"/>
                    <a:pt x="155695" y="33830"/>
                    <a:pt x="145884" y="20876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12"/>
            <p:cNvSpPr/>
            <p:nvPr/>
          </p:nvSpPr>
          <p:spPr>
            <a:xfrm>
              <a:off x="8165313" y="4357988"/>
              <a:ext cx="120815" cy="57407"/>
            </a:xfrm>
            <a:custGeom>
              <a:rect b="b" l="l" r="r" t="t"/>
              <a:pathLst>
                <a:path extrusionOk="0" h="71804" w="151113">
                  <a:moveTo>
                    <a:pt x="114156" y="64103"/>
                  </a:moveTo>
                  <a:cubicBezTo>
                    <a:pt x="100059" y="61150"/>
                    <a:pt x="74246" y="43720"/>
                    <a:pt x="39195" y="35528"/>
                  </a:cubicBezTo>
                  <a:cubicBezTo>
                    <a:pt x="25764" y="32290"/>
                    <a:pt x="2619" y="17526"/>
                    <a:pt x="237" y="0"/>
                  </a:cubicBezTo>
                  <a:cubicBezTo>
                    <a:pt x="-2811" y="20098"/>
                    <a:pt x="24240" y="38100"/>
                    <a:pt x="39195" y="41529"/>
                  </a:cubicBezTo>
                  <a:cubicBezTo>
                    <a:pt x="74246" y="50006"/>
                    <a:pt x="100059" y="67532"/>
                    <a:pt x="114156" y="70104"/>
                  </a:cubicBezTo>
                  <a:cubicBezTo>
                    <a:pt x="124634" y="72295"/>
                    <a:pt x="138159" y="73723"/>
                    <a:pt x="146541" y="65532"/>
                  </a:cubicBezTo>
                  <a:cubicBezTo>
                    <a:pt x="148684" y="63122"/>
                    <a:pt x="150246" y="60255"/>
                    <a:pt x="151113" y="57150"/>
                  </a:cubicBezTo>
                  <a:cubicBezTo>
                    <a:pt x="140579" y="65161"/>
                    <a:pt x="126882" y="67742"/>
                    <a:pt x="114156" y="64103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12"/>
            <p:cNvSpPr/>
            <p:nvPr/>
          </p:nvSpPr>
          <p:spPr>
            <a:xfrm>
              <a:off x="8255166" y="4305930"/>
              <a:ext cx="122882" cy="68953"/>
            </a:xfrm>
            <a:custGeom>
              <a:rect b="b" l="l" r="r" t="t"/>
              <a:pathLst>
                <a:path extrusionOk="0" h="86245" w="153698">
                  <a:moveTo>
                    <a:pt x="145884" y="20822"/>
                  </a:moveTo>
                  <a:cubicBezTo>
                    <a:pt x="128082" y="25766"/>
                    <a:pt x="109041" y="23470"/>
                    <a:pt x="92925" y="14441"/>
                  </a:cubicBezTo>
                  <a:cubicBezTo>
                    <a:pt x="80162" y="14441"/>
                    <a:pt x="10820" y="-14896"/>
                    <a:pt x="1390" y="10059"/>
                  </a:cubicBezTo>
                  <a:cubicBezTo>
                    <a:pt x="-6802" y="31871"/>
                    <a:pt x="23202" y="52064"/>
                    <a:pt x="39490" y="55969"/>
                  </a:cubicBezTo>
                  <a:cubicBezTo>
                    <a:pt x="74446" y="64447"/>
                    <a:pt x="100354" y="81877"/>
                    <a:pt x="114452" y="84544"/>
                  </a:cubicBezTo>
                  <a:cubicBezTo>
                    <a:pt x="124929" y="86735"/>
                    <a:pt x="138454" y="88164"/>
                    <a:pt x="146837" y="79973"/>
                  </a:cubicBezTo>
                  <a:cubicBezTo>
                    <a:pt x="156552" y="70352"/>
                    <a:pt x="155695" y="33776"/>
                    <a:pt x="145884" y="20822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2"/>
            <p:cNvSpPr/>
            <p:nvPr/>
          </p:nvSpPr>
          <p:spPr>
            <a:xfrm>
              <a:off x="8255174" y="4317703"/>
              <a:ext cx="120815" cy="57407"/>
            </a:xfrm>
            <a:custGeom>
              <a:rect b="b" l="l" r="r" t="t"/>
              <a:pathLst>
                <a:path extrusionOk="0" h="71804" w="151113">
                  <a:moveTo>
                    <a:pt x="114156" y="64008"/>
                  </a:moveTo>
                  <a:cubicBezTo>
                    <a:pt x="100059" y="61055"/>
                    <a:pt x="74151" y="43624"/>
                    <a:pt x="39195" y="35433"/>
                  </a:cubicBezTo>
                  <a:cubicBezTo>
                    <a:pt x="25764" y="32195"/>
                    <a:pt x="2619" y="17526"/>
                    <a:pt x="237" y="0"/>
                  </a:cubicBezTo>
                  <a:cubicBezTo>
                    <a:pt x="-2811" y="20098"/>
                    <a:pt x="24240" y="38100"/>
                    <a:pt x="39195" y="41529"/>
                  </a:cubicBezTo>
                  <a:cubicBezTo>
                    <a:pt x="74151" y="50006"/>
                    <a:pt x="100059" y="67437"/>
                    <a:pt x="114156" y="70104"/>
                  </a:cubicBezTo>
                  <a:cubicBezTo>
                    <a:pt x="124634" y="72295"/>
                    <a:pt x="138159" y="73723"/>
                    <a:pt x="146541" y="65532"/>
                  </a:cubicBezTo>
                  <a:cubicBezTo>
                    <a:pt x="148684" y="63122"/>
                    <a:pt x="150246" y="60255"/>
                    <a:pt x="151113" y="57150"/>
                  </a:cubicBezTo>
                  <a:cubicBezTo>
                    <a:pt x="140578" y="65170"/>
                    <a:pt x="126862" y="67713"/>
                    <a:pt x="114156" y="64008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2"/>
            <p:cNvSpPr/>
            <p:nvPr/>
          </p:nvSpPr>
          <p:spPr>
            <a:xfrm>
              <a:off x="8198325" y="3858200"/>
              <a:ext cx="179678" cy="507212"/>
            </a:xfrm>
            <a:custGeom>
              <a:rect b="b" l="l" r="r" t="t"/>
              <a:pathLst>
                <a:path extrusionOk="0" h="634412" w="224738">
                  <a:moveTo>
                    <a:pt x="218313" y="392525"/>
                  </a:moveTo>
                  <a:cubicBezTo>
                    <a:pt x="215360" y="366693"/>
                    <a:pt x="210036" y="341186"/>
                    <a:pt x="202406" y="316325"/>
                  </a:cubicBezTo>
                  <a:cubicBezTo>
                    <a:pt x="202406" y="316325"/>
                    <a:pt x="207169" y="250793"/>
                    <a:pt x="209550" y="188690"/>
                  </a:cubicBezTo>
                  <a:cubicBezTo>
                    <a:pt x="212217" y="118205"/>
                    <a:pt x="236696" y="56197"/>
                    <a:pt x="217361" y="0"/>
                  </a:cubicBezTo>
                  <a:lnTo>
                    <a:pt x="0" y="48292"/>
                  </a:lnTo>
                  <a:cubicBezTo>
                    <a:pt x="0" y="48292"/>
                    <a:pt x="13145" y="329279"/>
                    <a:pt x="16002" y="363283"/>
                  </a:cubicBezTo>
                  <a:cubicBezTo>
                    <a:pt x="17536" y="389744"/>
                    <a:pt x="20717" y="416080"/>
                    <a:pt x="25527" y="442150"/>
                  </a:cubicBezTo>
                  <a:cubicBezTo>
                    <a:pt x="35052" y="496729"/>
                    <a:pt x="51530" y="626459"/>
                    <a:pt x="51530" y="626459"/>
                  </a:cubicBezTo>
                  <a:cubicBezTo>
                    <a:pt x="68075" y="634374"/>
                    <a:pt x="86801" y="636461"/>
                    <a:pt x="104680" y="632365"/>
                  </a:cubicBezTo>
                  <a:cubicBezTo>
                    <a:pt x="104680" y="632365"/>
                    <a:pt x="103061" y="468344"/>
                    <a:pt x="101537" y="429006"/>
                  </a:cubicBezTo>
                  <a:cubicBezTo>
                    <a:pt x="99727" y="381381"/>
                    <a:pt x="98298" y="384715"/>
                    <a:pt x="98298" y="384715"/>
                  </a:cubicBezTo>
                  <a:lnTo>
                    <a:pt x="105537" y="265176"/>
                  </a:lnTo>
                  <a:lnTo>
                    <a:pt x="110204" y="205740"/>
                  </a:lnTo>
                  <a:cubicBezTo>
                    <a:pt x="110204" y="205740"/>
                    <a:pt x="116205" y="249364"/>
                    <a:pt x="119729" y="288322"/>
                  </a:cubicBezTo>
                  <a:cubicBezTo>
                    <a:pt x="123158" y="322326"/>
                    <a:pt x="131350" y="353092"/>
                    <a:pt x="140494" y="416338"/>
                  </a:cubicBezTo>
                  <a:cubicBezTo>
                    <a:pt x="148495" y="471202"/>
                    <a:pt x="161354" y="581501"/>
                    <a:pt x="161354" y="581501"/>
                  </a:cubicBezTo>
                  <a:cubicBezTo>
                    <a:pt x="184404" y="594836"/>
                    <a:pt x="215551" y="583787"/>
                    <a:pt x="215551" y="583787"/>
                  </a:cubicBezTo>
                  <a:cubicBezTo>
                    <a:pt x="215551" y="583787"/>
                    <a:pt x="224790" y="440150"/>
                    <a:pt x="218313" y="392525"/>
                  </a:cubicBezTo>
                  <a:close/>
                </a:path>
              </a:pathLst>
            </a:custGeom>
            <a:solidFill>
              <a:srgbClr val="E2616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2"/>
            <p:cNvSpPr/>
            <p:nvPr/>
          </p:nvSpPr>
          <p:spPr>
            <a:xfrm>
              <a:off x="8224549" y="3442293"/>
              <a:ext cx="130417" cy="208730"/>
            </a:xfrm>
            <a:custGeom>
              <a:rect b="b" l="l" r="r" t="t"/>
              <a:pathLst>
                <a:path extrusionOk="0" h="261076" w="163123">
                  <a:moveTo>
                    <a:pt x="153890" y="186263"/>
                  </a:moveTo>
                  <a:cubicBezTo>
                    <a:pt x="137316" y="187120"/>
                    <a:pt x="125315" y="191406"/>
                    <a:pt x="122934" y="186263"/>
                  </a:cubicBezTo>
                  <a:cubicBezTo>
                    <a:pt x="121190" y="177738"/>
                    <a:pt x="119914" y="169117"/>
                    <a:pt x="119124" y="160450"/>
                  </a:cubicBezTo>
                  <a:cubicBezTo>
                    <a:pt x="121028" y="155592"/>
                    <a:pt x="122743" y="150449"/>
                    <a:pt x="122743" y="150449"/>
                  </a:cubicBezTo>
                  <a:cubicBezTo>
                    <a:pt x="143508" y="137685"/>
                    <a:pt x="150080" y="115206"/>
                    <a:pt x="152842" y="89012"/>
                  </a:cubicBezTo>
                  <a:cubicBezTo>
                    <a:pt x="157509" y="44245"/>
                    <a:pt x="133316" y="5097"/>
                    <a:pt x="88548" y="430"/>
                  </a:cubicBezTo>
                  <a:cubicBezTo>
                    <a:pt x="46543" y="-3952"/>
                    <a:pt x="15587" y="25671"/>
                    <a:pt x="7300" y="66248"/>
                  </a:cubicBezTo>
                  <a:cubicBezTo>
                    <a:pt x="2918" y="86250"/>
                    <a:pt x="-5940" y="124064"/>
                    <a:pt x="5967" y="157021"/>
                  </a:cubicBezTo>
                  <a:cubicBezTo>
                    <a:pt x="12729" y="175499"/>
                    <a:pt x="21302" y="190073"/>
                    <a:pt x="29969" y="192930"/>
                  </a:cubicBezTo>
                  <a:cubicBezTo>
                    <a:pt x="38294" y="192740"/>
                    <a:pt x="46600" y="192006"/>
                    <a:pt x="54830" y="190739"/>
                  </a:cubicBezTo>
                  <a:lnTo>
                    <a:pt x="54830" y="190739"/>
                  </a:lnTo>
                  <a:cubicBezTo>
                    <a:pt x="54830" y="190739"/>
                    <a:pt x="57020" y="203122"/>
                    <a:pt x="58544" y="211123"/>
                  </a:cubicBezTo>
                  <a:cubicBezTo>
                    <a:pt x="60068" y="219124"/>
                    <a:pt x="59497" y="223315"/>
                    <a:pt x="43590" y="233030"/>
                  </a:cubicBezTo>
                  <a:cubicBezTo>
                    <a:pt x="27684" y="242746"/>
                    <a:pt x="67593" y="262939"/>
                    <a:pt x="93692" y="260939"/>
                  </a:cubicBezTo>
                  <a:cubicBezTo>
                    <a:pt x="119790" y="258938"/>
                    <a:pt x="149032" y="243222"/>
                    <a:pt x="157128" y="226458"/>
                  </a:cubicBezTo>
                  <a:cubicBezTo>
                    <a:pt x="165986" y="207884"/>
                    <a:pt x="165129" y="185786"/>
                    <a:pt x="153890" y="186263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2"/>
            <p:cNvSpPr/>
            <p:nvPr/>
          </p:nvSpPr>
          <p:spPr>
            <a:xfrm>
              <a:off x="8197056" y="3589895"/>
              <a:ext cx="200560" cy="332104"/>
            </a:xfrm>
            <a:custGeom>
              <a:rect b="b" l="l" r="r" t="t"/>
              <a:pathLst>
                <a:path extrusionOk="0" h="415389" w="250857">
                  <a:moveTo>
                    <a:pt x="164275" y="4121"/>
                  </a:moveTo>
                  <a:cubicBezTo>
                    <a:pt x="168847" y="15551"/>
                    <a:pt x="157131" y="29553"/>
                    <a:pt x="126175" y="39364"/>
                  </a:cubicBezTo>
                  <a:cubicBezTo>
                    <a:pt x="95218" y="49174"/>
                    <a:pt x="92266" y="36506"/>
                    <a:pt x="92266" y="36506"/>
                  </a:cubicBezTo>
                  <a:cubicBezTo>
                    <a:pt x="71558" y="45793"/>
                    <a:pt x="51375" y="56194"/>
                    <a:pt x="31782" y="67653"/>
                  </a:cubicBezTo>
                  <a:cubicBezTo>
                    <a:pt x="12732" y="80702"/>
                    <a:pt x="4921" y="118516"/>
                    <a:pt x="2350" y="181953"/>
                  </a:cubicBezTo>
                  <a:cubicBezTo>
                    <a:pt x="-508" y="255676"/>
                    <a:pt x="-794" y="365119"/>
                    <a:pt x="1683" y="383978"/>
                  </a:cubicBezTo>
                  <a:cubicBezTo>
                    <a:pt x="1683" y="383978"/>
                    <a:pt x="36544" y="418745"/>
                    <a:pt x="81217" y="415125"/>
                  </a:cubicBezTo>
                  <a:cubicBezTo>
                    <a:pt x="125889" y="411506"/>
                    <a:pt x="200946" y="371977"/>
                    <a:pt x="219139" y="341401"/>
                  </a:cubicBezTo>
                  <a:cubicBezTo>
                    <a:pt x="218662" y="276727"/>
                    <a:pt x="211042" y="266249"/>
                    <a:pt x="221520" y="229006"/>
                  </a:cubicBezTo>
                  <a:cubicBezTo>
                    <a:pt x="245523" y="143281"/>
                    <a:pt x="258096" y="108801"/>
                    <a:pt x="246475" y="52127"/>
                  </a:cubicBezTo>
                  <a:cubicBezTo>
                    <a:pt x="236950" y="5359"/>
                    <a:pt x="223425" y="-451"/>
                    <a:pt x="204946" y="25"/>
                  </a:cubicBezTo>
                  <a:cubicBezTo>
                    <a:pt x="191326" y="683"/>
                    <a:pt x="177752" y="2045"/>
                    <a:pt x="164275" y="4121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12"/>
            <p:cNvSpPr/>
            <p:nvPr/>
          </p:nvSpPr>
          <p:spPr>
            <a:xfrm>
              <a:off x="8000839" y="3631642"/>
              <a:ext cx="254644" cy="198374"/>
            </a:xfrm>
            <a:custGeom>
              <a:rect b="b" l="l" r="r" t="t"/>
              <a:pathLst>
                <a:path extrusionOk="0" h="248122" w="318504">
                  <a:moveTo>
                    <a:pt x="177479" y="190982"/>
                  </a:moveTo>
                  <a:cubicBezTo>
                    <a:pt x="214150" y="200507"/>
                    <a:pt x="222723" y="177171"/>
                    <a:pt x="227580" y="158026"/>
                  </a:cubicBezTo>
                  <a:cubicBezTo>
                    <a:pt x="239201" y="111734"/>
                    <a:pt x="245487" y="69920"/>
                    <a:pt x="254155" y="43726"/>
                  </a:cubicBezTo>
                  <a:cubicBezTo>
                    <a:pt x="264442" y="12674"/>
                    <a:pt x="275110" y="7721"/>
                    <a:pt x="290255" y="1721"/>
                  </a:cubicBezTo>
                  <a:cubicBezTo>
                    <a:pt x="307876" y="-5423"/>
                    <a:pt x="323116" y="9531"/>
                    <a:pt x="317210" y="49346"/>
                  </a:cubicBezTo>
                  <a:cubicBezTo>
                    <a:pt x="310010" y="95104"/>
                    <a:pt x="298789" y="140138"/>
                    <a:pt x="283683" y="183934"/>
                  </a:cubicBezTo>
                  <a:cubicBezTo>
                    <a:pt x="279110" y="198412"/>
                    <a:pt x="268919" y="224034"/>
                    <a:pt x="253583" y="236417"/>
                  </a:cubicBezTo>
                  <a:cubicBezTo>
                    <a:pt x="234533" y="251656"/>
                    <a:pt x="205958" y="250990"/>
                    <a:pt x="163096" y="240322"/>
                  </a:cubicBezTo>
                  <a:cubicBezTo>
                    <a:pt x="144808" y="235750"/>
                    <a:pt x="124996" y="224796"/>
                    <a:pt x="89849" y="208604"/>
                  </a:cubicBezTo>
                  <a:cubicBezTo>
                    <a:pt x="80324" y="204222"/>
                    <a:pt x="73275" y="201364"/>
                    <a:pt x="55368" y="192983"/>
                  </a:cubicBezTo>
                  <a:cubicBezTo>
                    <a:pt x="37423" y="184886"/>
                    <a:pt x="21678" y="172599"/>
                    <a:pt x="9458" y="157169"/>
                  </a:cubicBezTo>
                  <a:cubicBezTo>
                    <a:pt x="-67" y="143548"/>
                    <a:pt x="-1115" y="137166"/>
                    <a:pt x="790" y="134118"/>
                  </a:cubicBezTo>
                  <a:cubicBezTo>
                    <a:pt x="2695" y="131070"/>
                    <a:pt x="7458" y="131070"/>
                    <a:pt x="12410" y="136785"/>
                  </a:cubicBezTo>
                  <a:cubicBezTo>
                    <a:pt x="19697" y="146405"/>
                    <a:pt x="28632" y="154664"/>
                    <a:pt x="38795" y="161169"/>
                  </a:cubicBezTo>
                  <a:cubicBezTo>
                    <a:pt x="38795" y="161169"/>
                    <a:pt x="27174" y="149168"/>
                    <a:pt x="20983" y="141452"/>
                  </a:cubicBezTo>
                  <a:cubicBezTo>
                    <a:pt x="15363" y="134547"/>
                    <a:pt x="10686" y="126927"/>
                    <a:pt x="7076" y="118783"/>
                  </a:cubicBezTo>
                  <a:cubicBezTo>
                    <a:pt x="3743" y="110877"/>
                    <a:pt x="10601" y="99733"/>
                    <a:pt x="15744" y="105734"/>
                  </a:cubicBezTo>
                  <a:cubicBezTo>
                    <a:pt x="20888" y="111734"/>
                    <a:pt x="23459" y="117164"/>
                    <a:pt x="32889" y="128498"/>
                  </a:cubicBezTo>
                  <a:cubicBezTo>
                    <a:pt x="37880" y="134547"/>
                    <a:pt x="43567" y="139985"/>
                    <a:pt x="49844" y="144691"/>
                  </a:cubicBezTo>
                  <a:cubicBezTo>
                    <a:pt x="43977" y="136738"/>
                    <a:pt x="38757" y="128327"/>
                    <a:pt x="34223" y="119545"/>
                  </a:cubicBezTo>
                  <a:cubicBezTo>
                    <a:pt x="30213" y="112649"/>
                    <a:pt x="28232" y="104753"/>
                    <a:pt x="28508" y="96780"/>
                  </a:cubicBezTo>
                  <a:cubicBezTo>
                    <a:pt x="28508" y="92684"/>
                    <a:pt x="34699" y="87731"/>
                    <a:pt x="40128" y="95637"/>
                  </a:cubicBezTo>
                  <a:cubicBezTo>
                    <a:pt x="45510" y="106372"/>
                    <a:pt x="52130" y="116440"/>
                    <a:pt x="59845" y="125641"/>
                  </a:cubicBezTo>
                  <a:cubicBezTo>
                    <a:pt x="68227" y="134309"/>
                    <a:pt x="75275" y="139357"/>
                    <a:pt x="75466" y="136880"/>
                  </a:cubicBezTo>
                  <a:cubicBezTo>
                    <a:pt x="75657" y="134404"/>
                    <a:pt x="70418" y="129737"/>
                    <a:pt x="67465" y="119640"/>
                  </a:cubicBezTo>
                  <a:cubicBezTo>
                    <a:pt x="64512" y="109544"/>
                    <a:pt x="67465" y="98876"/>
                    <a:pt x="73085" y="97637"/>
                  </a:cubicBezTo>
                  <a:cubicBezTo>
                    <a:pt x="78705" y="96399"/>
                    <a:pt x="77561" y="96780"/>
                    <a:pt x="82038" y="106305"/>
                  </a:cubicBezTo>
                  <a:cubicBezTo>
                    <a:pt x="88230" y="116002"/>
                    <a:pt x="93792" y="126089"/>
                    <a:pt x="98707" y="136499"/>
                  </a:cubicBezTo>
                  <a:cubicBezTo>
                    <a:pt x="101536" y="146263"/>
                    <a:pt x="106699" y="155187"/>
                    <a:pt x="113757" y="162503"/>
                  </a:cubicBezTo>
                  <a:cubicBezTo>
                    <a:pt x="122805" y="171647"/>
                    <a:pt x="142713" y="182219"/>
                    <a:pt x="177479" y="190982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12"/>
            <p:cNvSpPr/>
            <p:nvPr/>
          </p:nvSpPr>
          <p:spPr>
            <a:xfrm>
              <a:off x="8187055" y="3627341"/>
              <a:ext cx="77484" cy="113419"/>
            </a:xfrm>
            <a:custGeom>
              <a:rect b="b" l="l" r="r" t="t"/>
              <a:pathLst>
                <a:path extrusionOk="0" h="141862" w="96916">
                  <a:moveTo>
                    <a:pt x="70866" y="624"/>
                  </a:moveTo>
                  <a:cubicBezTo>
                    <a:pt x="46387" y="-2900"/>
                    <a:pt x="29146" y="8053"/>
                    <a:pt x="18288" y="45105"/>
                  </a:cubicBezTo>
                  <a:cubicBezTo>
                    <a:pt x="7429" y="82158"/>
                    <a:pt x="0" y="112638"/>
                    <a:pt x="0" y="112638"/>
                  </a:cubicBezTo>
                  <a:cubicBezTo>
                    <a:pt x="9677" y="126611"/>
                    <a:pt x="24336" y="136355"/>
                    <a:pt x="40957" y="139879"/>
                  </a:cubicBezTo>
                  <a:cubicBezTo>
                    <a:pt x="70199" y="146928"/>
                    <a:pt x="80772" y="132926"/>
                    <a:pt x="80772" y="132926"/>
                  </a:cubicBezTo>
                  <a:cubicBezTo>
                    <a:pt x="80772" y="132926"/>
                    <a:pt x="88868" y="94064"/>
                    <a:pt x="93916" y="67680"/>
                  </a:cubicBezTo>
                  <a:cubicBezTo>
                    <a:pt x="98965" y="41295"/>
                    <a:pt x="101155" y="5101"/>
                    <a:pt x="70866" y="624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12"/>
            <p:cNvSpPr/>
            <p:nvPr/>
          </p:nvSpPr>
          <p:spPr>
            <a:xfrm>
              <a:off x="8224358" y="3433131"/>
              <a:ext cx="126435" cy="139356"/>
            </a:xfrm>
            <a:custGeom>
              <a:rect b="b" l="l" r="r" t="t"/>
              <a:pathLst>
                <a:path extrusionOk="0" h="174304" w="158142">
                  <a:moveTo>
                    <a:pt x="8872" y="71897"/>
                  </a:moveTo>
                  <a:cubicBezTo>
                    <a:pt x="8872" y="71897"/>
                    <a:pt x="-29704" y="13223"/>
                    <a:pt x="54021" y="1221"/>
                  </a:cubicBezTo>
                  <a:cubicBezTo>
                    <a:pt x="114409" y="-7446"/>
                    <a:pt x="153176" y="31416"/>
                    <a:pt x="157653" y="73516"/>
                  </a:cubicBezTo>
                  <a:cubicBezTo>
                    <a:pt x="161939" y="113712"/>
                    <a:pt x="137174" y="155527"/>
                    <a:pt x="119553" y="172100"/>
                  </a:cubicBezTo>
                  <a:cubicBezTo>
                    <a:pt x="101960" y="176519"/>
                    <a:pt x="83358" y="174243"/>
                    <a:pt x="67356" y="165718"/>
                  </a:cubicBezTo>
                  <a:cubicBezTo>
                    <a:pt x="66403" y="154793"/>
                    <a:pt x="66022" y="143820"/>
                    <a:pt x="66213" y="132857"/>
                  </a:cubicBezTo>
                  <a:cubicBezTo>
                    <a:pt x="66213" y="132857"/>
                    <a:pt x="95359" y="70849"/>
                    <a:pt x="8872" y="71897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9" name="Google Shape;289;p12"/>
            <p:cNvGrpSpPr/>
            <p:nvPr/>
          </p:nvGrpSpPr>
          <p:grpSpPr>
            <a:xfrm>
              <a:off x="6544681" y="927100"/>
              <a:ext cx="264550" cy="200503"/>
              <a:chOff x="6621095" y="1452181"/>
              <a:chExt cx="330894" cy="250785"/>
            </a:xfrm>
          </p:grpSpPr>
          <p:sp>
            <p:nvSpPr>
              <p:cNvPr id="290" name="Google Shape;290;p12"/>
              <p:cNvSpPr/>
              <p:nvPr/>
            </p:nvSpPr>
            <p:spPr>
              <a:xfrm>
                <a:off x="6648789" y="1521520"/>
                <a:ext cx="303199" cy="174500"/>
              </a:xfrm>
              <a:custGeom>
                <a:rect b="b" l="l" r="r" t="t"/>
                <a:pathLst>
                  <a:path extrusionOk="0" h="174500" w="303199">
                    <a:moveTo>
                      <a:pt x="0" y="63249"/>
                    </a:moveTo>
                    <a:lnTo>
                      <a:pt x="107878" y="860"/>
                    </a:lnTo>
                    <a:cubicBezTo>
                      <a:pt x="109779" y="-287"/>
                      <a:pt x="112155" y="-287"/>
                      <a:pt x="114056" y="860"/>
                    </a:cubicBezTo>
                    <a:lnTo>
                      <a:pt x="303200" y="110302"/>
                    </a:lnTo>
                    <a:lnTo>
                      <a:pt x="192280" y="174501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12"/>
              <p:cNvSpPr/>
              <p:nvPr/>
            </p:nvSpPr>
            <p:spPr>
              <a:xfrm>
                <a:off x="6790409" y="1564671"/>
                <a:ext cx="79173" cy="45815"/>
              </a:xfrm>
              <a:custGeom>
                <a:rect b="b" l="l" r="r" t="t"/>
                <a:pathLst>
                  <a:path extrusionOk="0" h="45815" w="79173">
                    <a:moveTo>
                      <a:pt x="79174" y="29242"/>
                    </a:moveTo>
                    <a:lnTo>
                      <a:pt x="50660" y="45815"/>
                    </a:lnTo>
                    <a:lnTo>
                      <a:pt x="0" y="16478"/>
                    </a:lnTo>
                    <a:lnTo>
                      <a:pt x="28514" y="0"/>
                    </a:lnTo>
                    <a:lnTo>
                      <a:pt x="79174" y="29242"/>
                    </a:ln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12"/>
              <p:cNvSpPr/>
              <p:nvPr/>
            </p:nvSpPr>
            <p:spPr>
              <a:xfrm>
                <a:off x="6648780" y="1584674"/>
                <a:ext cx="303209" cy="118292"/>
              </a:xfrm>
              <a:custGeom>
                <a:rect b="b" l="l" r="r" t="t"/>
                <a:pathLst>
                  <a:path extrusionOk="0" h="118292" w="303209">
                    <a:moveTo>
                      <a:pt x="303209" y="47149"/>
                    </a:moveTo>
                    <a:lnTo>
                      <a:pt x="303209" y="49721"/>
                    </a:lnTo>
                    <a:cubicBezTo>
                      <a:pt x="303237" y="53440"/>
                      <a:pt x="301279" y="56892"/>
                      <a:pt x="298076" y="58769"/>
                    </a:cubicBezTo>
                    <a:lnTo>
                      <a:pt x="197517" y="116872"/>
                    </a:lnTo>
                    <a:cubicBezTo>
                      <a:pt x="194323" y="118766"/>
                      <a:pt x="190350" y="118766"/>
                      <a:pt x="187157" y="116872"/>
                    </a:cubicBezTo>
                    <a:lnTo>
                      <a:pt x="5237" y="12097"/>
                    </a:lnTo>
                    <a:cubicBezTo>
                      <a:pt x="1863" y="10147"/>
                      <a:pt x="-153" y="6475"/>
                      <a:pt x="9" y="2572"/>
                    </a:cubicBezTo>
                    <a:lnTo>
                      <a:pt x="9" y="0"/>
                    </a:lnTo>
                    <a:lnTo>
                      <a:pt x="192289" y="11125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12"/>
              <p:cNvSpPr/>
              <p:nvPr/>
            </p:nvSpPr>
            <p:spPr>
              <a:xfrm>
                <a:off x="6621095" y="1454086"/>
                <a:ext cx="217122" cy="244320"/>
              </a:xfrm>
              <a:custGeom>
                <a:rect b="b" l="l" r="r" t="t"/>
                <a:pathLst>
                  <a:path extrusionOk="0" h="244320" w="217122">
                    <a:moveTo>
                      <a:pt x="217123" y="243459"/>
                    </a:moveTo>
                    <a:cubicBezTo>
                      <a:pt x="213644" y="244834"/>
                      <a:pt x="209728" y="244552"/>
                      <a:pt x="206478" y="242697"/>
                    </a:cubicBezTo>
                    <a:lnTo>
                      <a:pt x="25888" y="137922"/>
                    </a:lnTo>
                    <a:cubicBezTo>
                      <a:pt x="22695" y="136081"/>
                      <a:pt x="20499" y="132899"/>
                      <a:pt x="19900" y="129254"/>
                    </a:cubicBezTo>
                    <a:lnTo>
                      <a:pt x="36" y="10763"/>
                    </a:lnTo>
                    <a:cubicBezTo>
                      <a:pt x="-12" y="10097"/>
                      <a:pt x="-12" y="9429"/>
                      <a:pt x="36" y="8763"/>
                    </a:cubicBezTo>
                    <a:cubicBezTo>
                      <a:pt x="26" y="5457"/>
                      <a:pt x="1366" y="2291"/>
                      <a:pt x="3743" y="0"/>
                    </a:cubicBezTo>
                    <a:lnTo>
                      <a:pt x="191935" y="108871"/>
                    </a:lnTo>
                    <a:cubicBezTo>
                      <a:pt x="194226" y="110281"/>
                      <a:pt x="195813" y="112601"/>
                      <a:pt x="196307" y="115252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94;p12"/>
              <p:cNvSpPr/>
              <p:nvPr/>
            </p:nvSpPr>
            <p:spPr>
              <a:xfrm>
                <a:off x="6624647" y="1452181"/>
                <a:ext cx="216421" cy="245364"/>
              </a:xfrm>
              <a:custGeom>
                <a:rect b="b" l="l" r="r" t="t"/>
                <a:pathLst>
                  <a:path extrusionOk="0" h="245364" w="216421">
                    <a:moveTo>
                      <a:pt x="216422" y="243840"/>
                    </a:moveTo>
                    <a:lnTo>
                      <a:pt x="215186" y="244602"/>
                    </a:lnTo>
                    <a:lnTo>
                      <a:pt x="213570" y="245364"/>
                    </a:lnTo>
                    <a:lnTo>
                      <a:pt x="192090" y="117157"/>
                    </a:lnTo>
                    <a:cubicBezTo>
                      <a:pt x="191596" y="114506"/>
                      <a:pt x="190008" y="112186"/>
                      <a:pt x="187718" y="110776"/>
                    </a:cubicBezTo>
                    <a:lnTo>
                      <a:pt x="0" y="1905"/>
                    </a:lnTo>
                    <a:cubicBezTo>
                      <a:pt x="694" y="1117"/>
                      <a:pt x="1530" y="471"/>
                      <a:pt x="2471" y="0"/>
                    </a:cubicBezTo>
                    <a:lnTo>
                      <a:pt x="191044" y="109061"/>
                    </a:lnTo>
                    <a:cubicBezTo>
                      <a:pt x="193373" y="110453"/>
                      <a:pt x="194998" y="112774"/>
                      <a:pt x="195512" y="115443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5" name="Google Shape;295;p12"/>
            <p:cNvGrpSpPr/>
            <p:nvPr/>
          </p:nvGrpSpPr>
          <p:grpSpPr>
            <a:xfrm>
              <a:off x="7210360" y="1314224"/>
              <a:ext cx="264550" cy="200503"/>
              <a:chOff x="6621095" y="1452181"/>
              <a:chExt cx="330894" cy="250785"/>
            </a:xfrm>
          </p:grpSpPr>
          <p:sp>
            <p:nvSpPr>
              <p:cNvPr id="296" name="Google Shape;296;p12"/>
              <p:cNvSpPr/>
              <p:nvPr/>
            </p:nvSpPr>
            <p:spPr>
              <a:xfrm>
                <a:off x="6648789" y="1521520"/>
                <a:ext cx="303199" cy="174500"/>
              </a:xfrm>
              <a:custGeom>
                <a:rect b="b" l="l" r="r" t="t"/>
                <a:pathLst>
                  <a:path extrusionOk="0" h="174500" w="303199">
                    <a:moveTo>
                      <a:pt x="0" y="63249"/>
                    </a:moveTo>
                    <a:lnTo>
                      <a:pt x="107878" y="860"/>
                    </a:lnTo>
                    <a:cubicBezTo>
                      <a:pt x="109779" y="-287"/>
                      <a:pt x="112155" y="-287"/>
                      <a:pt x="114056" y="860"/>
                    </a:cubicBezTo>
                    <a:lnTo>
                      <a:pt x="303200" y="110302"/>
                    </a:lnTo>
                    <a:lnTo>
                      <a:pt x="192280" y="174501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" name="Google Shape;297;p12"/>
              <p:cNvSpPr/>
              <p:nvPr/>
            </p:nvSpPr>
            <p:spPr>
              <a:xfrm>
                <a:off x="6790409" y="1564671"/>
                <a:ext cx="79173" cy="45815"/>
              </a:xfrm>
              <a:custGeom>
                <a:rect b="b" l="l" r="r" t="t"/>
                <a:pathLst>
                  <a:path extrusionOk="0" h="45815" w="79173">
                    <a:moveTo>
                      <a:pt x="79174" y="29242"/>
                    </a:moveTo>
                    <a:lnTo>
                      <a:pt x="50660" y="45815"/>
                    </a:lnTo>
                    <a:lnTo>
                      <a:pt x="0" y="16478"/>
                    </a:lnTo>
                    <a:lnTo>
                      <a:pt x="28514" y="0"/>
                    </a:lnTo>
                    <a:lnTo>
                      <a:pt x="79174" y="29242"/>
                    </a:ln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" name="Google Shape;298;p12"/>
              <p:cNvSpPr/>
              <p:nvPr/>
            </p:nvSpPr>
            <p:spPr>
              <a:xfrm>
                <a:off x="6648780" y="1584674"/>
                <a:ext cx="303209" cy="118292"/>
              </a:xfrm>
              <a:custGeom>
                <a:rect b="b" l="l" r="r" t="t"/>
                <a:pathLst>
                  <a:path extrusionOk="0" h="118292" w="303209">
                    <a:moveTo>
                      <a:pt x="303209" y="47149"/>
                    </a:moveTo>
                    <a:lnTo>
                      <a:pt x="303209" y="49721"/>
                    </a:lnTo>
                    <a:cubicBezTo>
                      <a:pt x="303237" y="53440"/>
                      <a:pt x="301279" y="56892"/>
                      <a:pt x="298076" y="58769"/>
                    </a:cubicBezTo>
                    <a:lnTo>
                      <a:pt x="197517" y="116872"/>
                    </a:lnTo>
                    <a:cubicBezTo>
                      <a:pt x="194323" y="118766"/>
                      <a:pt x="190350" y="118766"/>
                      <a:pt x="187157" y="116872"/>
                    </a:cubicBezTo>
                    <a:lnTo>
                      <a:pt x="5237" y="12097"/>
                    </a:lnTo>
                    <a:cubicBezTo>
                      <a:pt x="1863" y="10147"/>
                      <a:pt x="-153" y="6475"/>
                      <a:pt x="9" y="2572"/>
                    </a:cubicBezTo>
                    <a:lnTo>
                      <a:pt x="9" y="0"/>
                    </a:lnTo>
                    <a:lnTo>
                      <a:pt x="192289" y="11125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Google Shape;299;p12"/>
              <p:cNvSpPr/>
              <p:nvPr/>
            </p:nvSpPr>
            <p:spPr>
              <a:xfrm>
                <a:off x="6621095" y="1454086"/>
                <a:ext cx="217122" cy="244320"/>
              </a:xfrm>
              <a:custGeom>
                <a:rect b="b" l="l" r="r" t="t"/>
                <a:pathLst>
                  <a:path extrusionOk="0" h="244320" w="217122">
                    <a:moveTo>
                      <a:pt x="217123" y="243459"/>
                    </a:moveTo>
                    <a:cubicBezTo>
                      <a:pt x="213644" y="244834"/>
                      <a:pt x="209728" y="244552"/>
                      <a:pt x="206478" y="242697"/>
                    </a:cubicBezTo>
                    <a:lnTo>
                      <a:pt x="25888" y="137922"/>
                    </a:lnTo>
                    <a:cubicBezTo>
                      <a:pt x="22695" y="136081"/>
                      <a:pt x="20499" y="132899"/>
                      <a:pt x="19900" y="129254"/>
                    </a:cubicBezTo>
                    <a:lnTo>
                      <a:pt x="36" y="10763"/>
                    </a:lnTo>
                    <a:cubicBezTo>
                      <a:pt x="-12" y="10097"/>
                      <a:pt x="-12" y="9429"/>
                      <a:pt x="36" y="8763"/>
                    </a:cubicBezTo>
                    <a:cubicBezTo>
                      <a:pt x="26" y="5457"/>
                      <a:pt x="1366" y="2291"/>
                      <a:pt x="3743" y="0"/>
                    </a:cubicBezTo>
                    <a:lnTo>
                      <a:pt x="191935" y="108871"/>
                    </a:lnTo>
                    <a:cubicBezTo>
                      <a:pt x="194226" y="110281"/>
                      <a:pt x="195813" y="112601"/>
                      <a:pt x="196307" y="115252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" name="Google Shape;300;p12"/>
              <p:cNvSpPr/>
              <p:nvPr/>
            </p:nvSpPr>
            <p:spPr>
              <a:xfrm>
                <a:off x="6624647" y="1452181"/>
                <a:ext cx="216421" cy="245364"/>
              </a:xfrm>
              <a:custGeom>
                <a:rect b="b" l="l" r="r" t="t"/>
                <a:pathLst>
                  <a:path extrusionOk="0" h="245364" w="216421">
                    <a:moveTo>
                      <a:pt x="216422" y="243840"/>
                    </a:moveTo>
                    <a:lnTo>
                      <a:pt x="215186" y="244602"/>
                    </a:lnTo>
                    <a:lnTo>
                      <a:pt x="213570" y="245364"/>
                    </a:lnTo>
                    <a:lnTo>
                      <a:pt x="192090" y="117157"/>
                    </a:lnTo>
                    <a:cubicBezTo>
                      <a:pt x="191596" y="114506"/>
                      <a:pt x="190008" y="112186"/>
                      <a:pt x="187718" y="110776"/>
                    </a:cubicBezTo>
                    <a:lnTo>
                      <a:pt x="0" y="1905"/>
                    </a:lnTo>
                    <a:cubicBezTo>
                      <a:pt x="694" y="1117"/>
                      <a:pt x="1530" y="471"/>
                      <a:pt x="2471" y="0"/>
                    </a:cubicBezTo>
                    <a:lnTo>
                      <a:pt x="191044" y="109061"/>
                    </a:lnTo>
                    <a:cubicBezTo>
                      <a:pt x="193373" y="110453"/>
                      <a:pt x="194998" y="112774"/>
                      <a:pt x="195512" y="115443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1" name="Google Shape;301;p12"/>
            <p:cNvSpPr/>
            <p:nvPr/>
          </p:nvSpPr>
          <p:spPr>
            <a:xfrm>
              <a:off x="7451033" y="1163186"/>
              <a:ext cx="126280" cy="353110"/>
            </a:xfrm>
            <a:custGeom>
              <a:rect b="b" l="l" r="r" t="t"/>
              <a:pathLst>
                <a:path extrusionOk="0" h="441664" w="157949">
                  <a:moveTo>
                    <a:pt x="12203" y="371070"/>
                  </a:moveTo>
                  <a:cubicBezTo>
                    <a:pt x="20680" y="365574"/>
                    <a:pt x="29462" y="360555"/>
                    <a:pt x="38492" y="356021"/>
                  </a:cubicBezTo>
                  <a:cubicBezTo>
                    <a:pt x="46960" y="353439"/>
                    <a:pt x="54656" y="348791"/>
                    <a:pt x="60876" y="342495"/>
                  </a:cubicBezTo>
                  <a:cubicBezTo>
                    <a:pt x="69162" y="334399"/>
                    <a:pt x="82593" y="304395"/>
                    <a:pt x="92118" y="274391"/>
                  </a:cubicBezTo>
                  <a:cubicBezTo>
                    <a:pt x="101785" y="240846"/>
                    <a:pt x="105624" y="205889"/>
                    <a:pt x="103452" y="171045"/>
                  </a:cubicBezTo>
                  <a:cubicBezTo>
                    <a:pt x="99357" y="129516"/>
                    <a:pt x="84402" y="71318"/>
                    <a:pt x="80593" y="47220"/>
                  </a:cubicBezTo>
                  <a:cubicBezTo>
                    <a:pt x="76782" y="23122"/>
                    <a:pt x="84498" y="13692"/>
                    <a:pt x="95642" y="4929"/>
                  </a:cubicBezTo>
                  <a:cubicBezTo>
                    <a:pt x="108691" y="-5453"/>
                    <a:pt x="126789" y="-881"/>
                    <a:pt x="136409" y="32647"/>
                  </a:cubicBezTo>
                  <a:cubicBezTo>
                    <a:pt x="148810" y="79078"/>
                    <a:pt x="156030" y="126740"/>
                    <a:pt x="157935" y="174760"/>
                  </a:cubicBezTo>
                  <a:cubicBezTo>
                    <a:pt x="158269" y="210341"/>
                    <a:pt x="152773" y="245736"/>
                    <a:pt x="141648" y="279535"/>
                  </a:cubicBezTo>
                  <a:cubicBezTo>
                    <a:pt x="131656" y="308501"/>
                    <a:pt x="118226" y="336161"/>
                    <a:pt x="101643" y="361926"/>
                  </a:cubicBezTo>
                  <a:cubicBezTo>
                    <a:pt x="97071" y="369737"/>
                    <a:pt x="95547" y="376595"/>
                    <a:pt x="88498" y="392406"/>
                  </a:cubicBezTo>
                  <a:cubicBezTo>
                    <a:pt x="81745" y="408237"/>
                    <a:pt x="71258" y="422191"/>
                    <a:pt x="57923" y="433078"/>
                  </a:cubicBezTo>
                  <a:cubicBezTo>
                    <a:pt x="46112" y="441555"/>
                    <a:pt x="40587" y="442603"/>
                    <a:pt x="37825" y="441079"/>
                  </a:cubicBezTo>
                  <a:cubicBezTo>
                    <a:pt x="35063" y="439555"/>
                    <a:pt x="35063" y="435364"/>
                    <a:pt x="40016" y="430887"/>
                  </a:cubicBezTo>
                  <a:cubicBezTo>
                    <a:pt x="48341" y="424391"/>
                    <a:pt x="55437" y="416457"/>
                    <a:pt x="60971" y="407456"/>
                  </a:cubicBezTo>
                  <a:cubicBezTo>
                    <a:pt x="60971" y="407456"/>
                    <a:pt x="50684" y="417743"/>
                    <a:pt x="44017" y="423362"/>
                  </a:cubicBezTo>
                  <a:cubicBezTo>
                    <a:pt x="38044" y="428354"/>
                    <a:pt x="31443" y="432545"/>
                    <a:pt x="24395" y="435840"/>
                  </a:cubicBezTo>
                  <a:cubicBezTo>
                    <a:pt x="17537" y="438888"/>
                    <a:pt x="8012" y="433078"/>
                    <a:pt x="12870" y="428411"/>
                  </a:cubicBezTo>
                  <a:cubicBezTo>
                    <a:pt x="17727" y="423743"/>
                    <a:pt x="22395" y="421553"/>
                    <a:pt x="32491" y="413076"/>
                  </a:cubicBezTo>
                  <a:cubicBezTo>
                    <a:pt x="37701" y="408580"/>
                    <a:pt x="42369" y="403503"/>
                    <a:pt x="46398" y="397931"/>
                  </a:cubicBezTo>
                  <a:cubicBezTo>
                    <a:pt x="39521" y="403208"/>
                    <a:pt x="32225" y="407922"/>
                    <a:pt x="24585" y="412028"/>
                  </a:cubicBezTo>
                  <a:cubicBezTo>
                    <a:pt x="18632" y="415685"/>
                    <a:pt x="11755" y="417533"/>
                    <a:pt x="4773" y="417362"/>
                  </a:cubicBezTo>
                  <a:cubicBezTo>
                    <a:pt x="1154" y="417362"/>
                    <a:pt x="-3228" y="412218"/>
                    <a:pt x="3535" y="407265"/>
                  </a:cubicBezTo>
                  <a:cubicBezTo>
                    <a:pt x="12879" y="402417"/>
                    <a:pt x="21604" y="396473"/>
                    <a:pt x="29538" y="389549"/>
                  </a:cubicBezTo>
                  <a:cubicBezTo>
                    <a:pt x="37063" y="382119"/>
                    <a:pt x="41254" y="375833"/>
                    <a:pt x="39063" y="375642"/>
                  </a:cubicBezTo>
                  <a:cubicBezTo>
                    <a:pt x="36873" y="375452"/>
                    <a:pt x="32872" y="380214"/>
                    <a:pt x="24109" y="382976"/>
                  </a:cubicBezTo>
                  <a:cubicBezTo>
                    <a:pt x="15346" y="385739"/>
                    <a:pt x="5917" y="382976"/>
                    <a:pt x="5059" y="378404"/>
                  </a:cubicBezTo>
                  <a:cubicBezTo>
                    <a:pt x="4202" y="373832"/>
                    <a:pt x="4011" y="375261"/>
                    <a:pt x="12203" y="37107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12"/>
            <p:cNvSpPr/>
            <p:nvPr/>
          </p:nvSpPr>
          <p:spPr>
            <a:xfrm>
              <a:off x="7509451" y="1160411"/>
              <a:ext cx="72725" cy="98625"/>
            </a:xfrm>
            <a:custGeom>
              <a:rect b="b" l="l" r="r" t="t"/>
              <a:pathLst>
                <a:path extrusionOk="0" h="123358" w="90963">
                  <a:moveTo>
                    <a:pt x="90964" y="98317"/>
                  </a:moveTo>
                  <a:cubicBezTo>
                    <a:pt x="90964" y="98317"/>
                    <a:pt x="58007" y="131083"/>
                    <a:pt x="19050" y="121653"/>
                  </a:cubicBezTo>
                  <a:cubicBezTo>
                    <a:pt x="13525" y="117843"/>
                    <a:pt x="0" y="41358"/>
                    <a:pt x="0" y="41358"/>
                  </a:cubicBezTo>
                  <a:cubicBezTo>
                    <a:pt x="0" y="41358"/>
                    <a:pt x="0" y="-1029"/>
                    <a:pt x="32480" y="19"/>
                  </a:cubicBezTo>
                  <a:cubicBezTo>
                    <a:pt x="64961" y="1067"/>
                    <a:pt x="90964" y="98317"/>
                    <a:pt x="90964" y="98317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3" name="Google Shape;303;p12"/>
            <p:cNvGrpSpPr/>
            <p:nvPr/>
          </p:nvGrpSpPr>
          <p:grpSpPr>
            <a:xfrm flipH="1">
              <a:off x="8183210" y="2407472"/>
              <a:ext cx="780360" cy="1195999"/>
              <a:chOff x="3975528" y="3303922"/>
              <a:chExt cx="780360" cy="1195999"/>
            </a:xfrm>
          </p:grpSpPr>
          <p:sp>
            <p:nvSpPr>
              <p:cNvPr id="304" name="Google Shape;304;p12"/>
              <p:cNvSpPr/>
              <p:nvPr/>
            </p:nvSpPr>
            <p:spPr>
              <a:xfrm>
                <a:off x="4158598" y="4226660"/>
                <a:ext cx="285978" cy="165125"/>
              </a:xfrm>
              <a:custGeom>
                <a:rect b="b" l="l" r="r" t="t"/>
                <a:pathLst>
                  <a:path extrusionOk="0" h="206406" w="357473">
                    <a:moveTo>
                      <a:pt x="178689" y="206407"/>
                    </a:moveTo>
                    <a:lnTo>
                      <a:pt x="0" y="103251"/>
                    </a:lnTo>
                    <a:lnTo>
                      <a:pt x="178689" y="0"/>
                    </a:lnTo>
                    <a:lnTo>
                      <a:pt x="357473" y="103251"/>
                    </a:lnTo>
                    <a:lnTo>
                      <a:pt x="178689" y="206407"/>
                    </a:lnTo>
                    <a:close/>
                  </a:path>
                </a:pathLst>
              </a:custGeom>
              <a:solidFill>
                <a:srgbClr val="D6D8E5">
                  <a:alpha val="2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305;p12"/>
              <p:cNvSpPr/>
              <p:nvPr/>
            </p:nvSpPr>
            <p:spPr>
              <a:xfrm>
                <a:off x="4385076" y="4094459"/>
                <a:ext cx="285978" cy="165125"/>
              </a:xfrm>
              <a:custGeom>
                <a:rect b="b" l="l" r="r" t="t"/>
                <a:pathLst>
                  <a:path extrusionOk="0" h="206406" w="357473">
                    <a:moveTo>
                      <a:pt x="178784" y="206407"/>
                    </a:moveTo>
                    <a:lnTo>
                      <a:pt x="0" y="103251"/>
                    </a:lnTo>
                    <a:lnTo>
                      <a:pt x="178784" y="0"/>
                    </a:lnTo>
                    <a:lnTo>
                      <a:pt x="357473" y="103251"/>
                    </a:lnTo>
                    <a:lnTo>
                      <a:pt x="178784" y="206407"/>
                    </a:lnTo>
                    <a:close/>
                  </a:path>
                </a:pathLst>
              </a:custGeom>
              <a:solidFill>
                <a:srgbClr val="D6D8E5">
                  <a:alpha val="2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12"/>
              <p:cNvSpPr/>
              <p:nvPr/>
            </p:nvSpPr>
            <p:spPr>
              <a:xfrm>
                <a:off x="4469909" y="3303922"/>
                <a:ext cx="285978" cy="165049"/>
              </a:xfrm>
              <a:custGeom>
                <a:rect b="b" l="l" r="r" t="t"/>
                <a:pathLst>
                  <a:path extrusionOk="0" h="206311" w="357473">
                    <a:moveTo>
                      <a:pt x="178784" y="206312"/>
                    </a:moveTo>
                    <a:lnTo>
                      <a:pt x="0" y="103156"/>
                    </a:lnTo>
                    <a:lnTo>
                      <a:pt x="178784" y="0"/>
                    </a:lnTo>
                    <a:lnTo>
                      <a:pt x="357473" y="103156"/>
                    </a:lnTo>
                    <a:lnTo>
                      <a:pt x="178784" y="20631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" name="Google Shape;307;p12"/>
              <p:cNvSpPr/>
              <p:nvPr/>
            </p:nvSpPr>
            <p:spPr>
              <a:xfrm>
                <a:off x="4469909" y="3386395"/>
                <a:ext cx="143027" cy="825855"/>
              </a:xfrm>
              <a:custGeom>
                <a:rect b="b" l="l" r="r" t="t"/>
                <a:pathLst>
                  <a:path extrusionOk="0" h="1032319" w="178784">
                    <a:moveTo>
                      <a:pt x="178784" y="1032320"/>
                    </a:moveTo>
                    <a:lnTo>
                      <a:pt x="0" y="929068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103232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Google Shape;308;p12"/>
              <p:cNvSpPr/>
              <p:nvPr/>
            </p:nvSpPr>
            <p:spPr>
              <a:xfrm>
                <a:off x="4469909" y="3386395"/>
                <a:ext cx="143027" cy="825855"/>
              </a:xfrm>
              <a:custGeom>
                <a:rect b="b" l="l" r="r" t="t"/>
                <a:pathLst>
                  <a:path extrusionOk="0" h="1032319" w="178784">
                    <a:moveTo>
                      <a:pt x="178784" y="1032320"/>
                    </a:moveTo>
                    <a:lnTo>
                      <a:pt x="0" y="929068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1032320"/>
                    </a:lnTo>
                    <a:close/>
                  </a:path>
                </a:pathLst>
              </a:cu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12"/>
              <p:cNvSpPr/>
              <p:nvPr/>
            </p:nvSpPr>
            <p:spPr>
              <a:xfrm>
                <a:off x="4612847" y="3386395"/>
                <a:ext cx="142951" cy="825855"/>
              </a:xfrm>
              <a:custGeom>
                <a:rect b="b" l="l" r="r" t="t"/>
                <a:pathLst>
                  <a:path extrusionOk="0" h="1032319" w="178689">
                    <a:moveTo>
                      <a:pt x="178689" y="929068"/>
                    </a:moveTo>
                    <a:lnTo>
                      <a:pt x="0" y="1032320"/>
                    </a:lnTo>
                    <a:lnTo>
                      <a:pt x="0" y="103251"/>
                    </a:lnTo>
                    <a:lnTo>
                      <a:pt x="178689" y="0"/>
                    </a:lnTo>
                    <a:lnTo>
                      <a:pt x="178689" y="92906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310;p12"/>
              <p:cNvSpPr/>
              <p:nvPr/>
            </p:nvSpPr>
            <p:spPr>
              <a:xfrm>
                <a:off x="4255541" y="3675088"/>
                <a:ext cx="285978" cy="165201"/>
              </a:xfrm>
              <a:custGeom>
                <a:rect b="b" l="l" r="r" t="t"/>
                <a:pathLst>
                  <a:path extrusionOk="0" h="206501" w="357473">
                    <a:moveTo>
                      <a:pt x="178784" y="206502"/>
                    </a:moveTo>
                    <a:lnTo>
                      <a:pt x="0" y="103251"/>
                    </a:lnTo>
                    <a:lnTo>
                      <a:pt x="178784" y="0"/>
                    </a:lnTo>
                    <a:lnTo>
                      <a:pt x="357473" y="103251"/>
                    </a:lnTo>
                    <a:lnTo>
                      <a:pt x="178784" y="20650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" name="Google Shape;311;p12"/>
              <p:cNvSpPr/>
              <p:nvPr/>
            </p:nvSpPr>
            <p:spPr>
              <a:xfrm>
                <a:off x="4255541" y="3757637"/>
                <a:ext cx="143027" cy="577519"/>
              </a:xfrm>
              <a:custGeom>
                <a:rect b="b" l="l" r="r" t="t"/>
                <a:pathLst>
                  <a:path extrusionOk="0" h="721899" w="178784">
                    <a:moveTo>
                      <a:pt x="178784" y="721900"/>
                    </a:moveTo>
                    <a:lnTo>
                      <a:pt x="0" y="618744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7219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12"/>
              <p:cNvSpPr/>
              <p:nvPr/>
            </p:nvSpPr>
            <p:spPr>
              <a:xfrm>
                <a:off x="4255541" y="3757637"/>
                <a:ext cx="143027" cy="577519"/>
              </a:xfrm>
              <a:custGeom>
                <a:rect b="b" l="l" r="r" t="t"/>
                <a:pathLst>
                  <a:path extrusionOk="0" h="721899" w="178784">
                    <a:moveTo>
                      <a:pt x="178784" y="721900"/>
                    </a:moveTo>
                    <a:lnTo>
                      <a:pt x="0" y="618744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721900"/>
                    </a:lnTo>
                    <a:close/>
                  </a:path>
                </a:pathLst>
              </a:cu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12"/>
              <p:cNvSpPr/>
              <p:nvPr/>
            </p:nvSpPr>
            <p:spPr>
              <a:xfrm>
                <a:off x="4398478" y="3757637"/>
                <a:ext cx="142950" cy="577519"/>
              </a:xfrm>
              <a:custGeom>
                <a:rect b="b" l="l" r="r" t="t"/>
                <a:pathLst>
                  <a:path extrusionOk="0" h="721899" w="178688">
                    <a:moveTo>
                      <a:pt x="178689" y="618744"/>
                    </a:moveTo>
                    <a:lnTo>
                      <a:pt x="0" y="721900"/>
                    </a:lnTo>
                    <a:lnTo>
                      <a:pt x="0" y="103251"/>
                    </a:lnTo>
                    <a:lnTo>
                      <a:pt x="178689" y="0"/>
                    </a:lnTo>
                    <a:lnTo>
                      <a:pt x="178689" y="61874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12"/>
              <p:cNvSpPr/>
              <p:nvPr/>
            </p:nvSpPr>
            <p:spPr>
              <a:xfrm>
                <a:off x="3975528" y="4334796"/>
                <a:ext cx="285978" cy="165125"/>
              </a:xfrm>
              <a:custGeom>
                <a:rect b="b" l="l" r="r" t="t"/>
                <a:pathLst>
                  <a:path extrusionOk="0" h="206406" w="357473">
                    <a:moveTo>
                      <a:pt x="178784" y="206407"/>
                    </a:moveTo>
                    <a:lnTo>
                      <a:pt x="0" y="103251"/>
                    </a:lnTo>
                    <a:lnTo>
                      <a:pt x="178784" y="0"/>
                    </a:lnTo>
                    <a:lnTo>
                      <a:pt x="357473" y="103251"/>
                    </a:lnTo>
                    <a:lnTo>
                      <a:pt x="178784" y="206407"/>
                    </a:lnTo>
                    <a:close/>
                  </a:path>
                </a:pathLst>
              </a:custGeom>
              <a:solidFill>
                <a:srgbClr val="D6D8E5">
                  <a:alpha val="2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12"/>
              <p:cNvSpPr/>
              <p:nvPr/>
            </p:nvSpPr>
            <p:spPr>
              <a:xfrm>
                <a:off x="4027311" y="4067196"/>
                <a:ext cx="285978" cy="165125"/>
              </a:xfrm>
              <a:custGeom>
                <a:rect b="b" l="l" r="r" t="t"/>
                <a:pathLst>
                  <a:path extrusionOk="0" h="206406" w="357473">
                    <a:moveTo>
                      <a:pt x="178784" y="206407"/>
                    </a:moveTo>
                    <a:lnTo>
                      <a:pt x="0" y="103156"/>
                    </a:lnTo>
                    <a:lnTo>
                      <a:pt x="178689" y="0"/>
                    </a:lnTo>
                    <a:lnTo>
                      <a:pt x="357473" y="103156"/>
                    </a:lnTo>
                    <a:lnTo>
                      <a:pt x="178784" y="20640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" name="Google Shape;316;p12"/>
              <p:cNvSpPr/>
              <p:nvPr/>
            </p:nvSpPr>
            <p:spPr>
              <a:xfrm>
                <a:off x="4027311" y="4149670"/>
                <a:ext cx="143027" cy="319278"/>
              </a:xfrm>
              <a:custGeom>
                <a:rect b="b" l="l" r="r" t="t"/>
                <a:pathLst>
                  <a:path extrusionOk="0" h="399097" w="178784">
                    <a:moveTo>
                      <a:pt x="178784" y="399098"/>
                    </a:moveTo>
                    <a:lnTo>
                      <a:pt x="0" y="295846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39909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12"/>
              <p:cNvSpPr/>
              <p:nvPr/>
            </p:nvSpPr>
            <p:spPr>
              <a:xfrm>
                <a:off x="4027311" y="4149670"/>
                <a:ext cx="143027" cy="319278"/>
              </a:xfrm>
              <a:custGeom>
                <a:rect b="b" l="l" r="r" t="t"/>
                <a:pathLst>
                  <a:path extrusionOk="0" h="399097" w="178784">
                    <a:moveTo>
                      <a:pt x="178784" y="399098"/>
                    </a:moveTo>
                    <a:lnTo>
                      <a:pt x="0" y="295846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399098"/>
                    </a:lnTo>
                    <a:close/>
                  </a:path>
                </a:pathLst>
              </a:cu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18;p12"/>
              <p:cNvSpPr/>
              <p:nvPr/>
            </p:nvSpPr>
            <p:spPr>
              <a:xfrm>
                <a:off x="4170249" y="4149670"/>
                <a:ext cx="142951" cy="319278"/>
              </a:xfrm>
              <a:custGeom>
                <a:rect b="b" l="l" r="r" t="t"/>
                <a:pathLst>
                  <a:path extrusionOk="0" h="399097" w="178689">
                    <a:moveTo>
                      <a:pt x="178689" y="295846"/>
                    </a:moveTo>
                    <a:lnTo>
                      <a:pt x="0" y="399098"/>
                    </a:lnTo>
                    <a:lnTo>
                      <a:pt x="0" y="103251"/>
                    </a:lnTo>
                    <a:lnTo>
                      <a:pt x="178689" y="0"/>
                    </a:lnTo>
                    <a:lnTo>
                      <a:pt x="178689" y="29584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319;p12"/>
              <p:cNvSpPr/>
              <p:nvPr/>
            </p:nvSpPr>
            <p:spPr>
              <a:xfrm>
                <a:off x="4359514" y="3443605"/>
                <a:ext cx="123401" cy="242674"/>
              </a:xfrm>
              <a:custGeom>
                <a:rect b="b" l="l" r="r" t="t"/>
                <a:pathLst>
                  <a:path extrusionOk="0" h="303342" w="154251">
                    <a:moveTo>
                      <a:pt x="65595" y="234575"/>
                    </a:moveTo>
                    <a:cubicBezTo>
                      <a:pt x="79310" y="258921"/>
                      <a:pt x="95907" y="281534"/>
                      <a:pt x="115030" y="301917"/>
                    </a:cubicBezTo>
                    <a:cubicBezTo>
                      <a:pt x="120364" y="308108"/>
                      <a:pt x="161512" y="292392"/>
                      <a:pt x="153130" y="288010"/>
                    </a:cubicBezTo>
                    <a:cubicBezTo>
                      <a:pt x="144747" y="283629"/>
                      <a:pt x="117601" y="246005"/>
                      <a:pt x="104171" y="221335"/>
                    </a:cubicBezTo>
                    <a:cubicBezTo>
                      <a:pt x="92896" y="191398"/>
                      <a:pt x="83356" y="160833"/>
                      <a:pt x="75596" y="129800"/>
                    </a:cubicBezTo>
                    <a:cubicBezTo>
                      <a:pt x="67119" y="99225"/>
                      <a:pt x="59880" y="54267"/>
                      <a:pt x="53689" y="33121"/>
                    </a:cubicBezTo>
                    <a:cubicBezTo>
                      <a:pt x="50377" y="17186"/>
                      <a:pt x="38044" y="4670"/>
                      <a:pt x="22161" y="1117"/>
                    </a:cubicBezTo>
                    <a:cubicBezTo>
                      <a:pt x="7397" y="-2312"/>
                      <a:pt x="-2223" y="1689"/>
                      <a:pt x="444" y="19596"/>
                    </a:cubicBezTo>
                    <a:cubicBezTo>
                      <a:pt x="4730" y="50743"/>
                      <a:pt x="29305" y="172853"/>
                      <a:pt x="65595" y="234575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12"/>
              <p:cNvSpPr/>
              <p:nvPr/>
            </p:nvSpPr>
            <p:spPr>
              <a:xfrm>
                <a:off x="4386191" y="4013507"/>
                <a:ext cx="85270" cy="65855"/>
              </a:xfrm>
              <a:custGeom>
                <a:rect b="b" l="l" r="r" t="t"/>
                <a:pathLst>
                  <a:path extrusionOk="0" h="82319" w="106588">
                    <a:moveTo>
                      <a:pt x="8606" y="2"/>
                    </a:moveTo>
                    <a:cubicBezTo>
                      <a:pt x="21369" y="10385"/>
                      <a:pt x="40229" y="860"/>
                      <a:pt x="41181" y="1812"/>
                    </a:cubicBezTo>
                    <a:cubicBezTo>
                      <a:pt x="56119" y="15766"/>
                      <a:pt x="71828" y="28863"/>
                      <a:pt x="88235" y="41055"/>
                    </a:cubicBezTo>
                    <a:cubicBezTo>
                      <a:pt x="96141" y="47246"/>
                      <a:pt x="108523" y="55628"/>
                      <a:pt x="106332" y="67630"/>
                    </a:cubicBezTo>
                    <a:cubicBezTo>
                      <a:pt x="102332" y="89156"/>
                      <a:pt x="68232" y="82489"/>
                      <a:pt x="54897" y="75917"/>
                    </a:cubicBezTo>
                    <a:cubicBezTo>
                      <a:pt x="41562" y="69344"/>
                      <a:pt x="31371" y="58486"/>
                      <a:pt x="19083" y="50866"/>
                    </a:cubicBezTo>
                    <a:cubicBezTo>
                      <a:pt x="10320" y="45437"/>
                      <a:pt x="1653" y="42579"/>
                      <a:pt x="33" y="31816"/>
                    </a:cubicBezTo>
                    <a:cubicBezTo>
                      <a:pt x="-538" y="25244"/>
                      <a:pt x="6415" y="-283"/>
                      <a:pt x="8606" y="2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12"/>
              <p:cNvSpPr/>
              <p:nvPr/>
            </p:nvSpPr>
            <p:spPr>
              <a:xfrm>
                <a:off x="4386358" y="4035136"/>
                <a:ext cx="84898" cy="44294"/>
              </a:xfrm>
              <a:custGeom>
                <a:rect b="b" l="l" r="r" t="t"/>
                <a:pathLst>
                  <a:path extrusionOk="0" h="55368" w="106123">
                    <a:moveTo>
                      <a:pt x="301" y="0"/>
                    </a:moveTo>
                    <a:cubicBezTo>
                      <a:pt x="1920" y="10668"/>
                      <a:pt x="10492" y="13525"/>
                      <a:pt x="19351" y="19050"/>
                    </a:cubicBezTo>
                    <a:cubicBezTo>
                      <a:pt x="31828" y="26765"/>
                      <a:pt x="42782" y="38100"/>
                      <a:pt x="55831" y="44577"/>
                    </a:cubicBezTo>
                    <a:cubicBezTo>
                      <a:pt x="68881" y="51054"/>
                      <a:pt x="97646" y="56674"/>
                      <a:pt x="106123" y="41338"/>
                    </a:cubicBezTo>
                    <a:cubicBezTo>
                      <a:pt x="101551" y="62008"/>
                      <a:pt x="68023" y="55531"/>
                      <a:pt x="54879" y="48958"/>
                    </a:cubicBezTo>
                    <a:cubicBezTo>
                      <a:pt x="41734" y="42386"/>
                      <a:pt x="31352" y="31528"/>
                      <a:pt x="19065" y="23908"/>
                    </a:cubicBezTo>
                    <a:cubicBezTo>
                      <a:pt x="10302" y="18479"/>
                      <a:pt x="1634" y="15621"/>
                      <a:pt x="15" y="4858"/>
                    </a:cubicBezTo>
                    <a:cubicBezTo>
                      <a:pt x="-40" y="3229"/>
                      <a:pt x="56" y="1610"/>
                      <a:pt x="301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p12"/>
              <p:cNvSpPr/>
              <p:nvPr/>
            </p:nvSpPr>
            <p:spPr>
              <a:xfrm>
                <a:off x="4488338" y="3953912"/>
                <a:ext cx="85261" cy="63613"/>
              </a:xfrm>
              <a:custGeom>
                <a:rect b="b" l="l" r="r" t="t"/>
                <a:pathLst>
                  <a:path extrusionOk="0" h="79516" w="106576">
                    <a:moveTo>
                      <a:pt x="10192" y="58"/>
                    </a:moveTo>
                    <a:cubicBezTo>
                      <a:pt x="22955" y="10440"/>
                      <a:pt x="45244" y="-895"/>
                      <a:pt x="46196" y="58"/>
                    </a:cubicBezTo>
                    <a:cubicBezTo>
                      <a:pt x="59433" y="13574"/>
                      <a:pt x="73460" y="26299"/>
                      <a:pt x="88202" y="38158"/>
                    </a:cubicBezTo>
                    <a:cubicBezTo>
                      <a:pt x="96202" y="44444"/>
                      <a:pt x="108585" y="52826"/>
                      <a:pt x="106299" y="64828"/>
                    </a:cubicBezTo>
                    <a:cubicBezTo>
                      <a:pt x="102298" y="86354"/>
                      <a:pt x="68199" y="79687"/>
                      <a:pt x="54959" y="73114"/>
                    </a:cubicBezTo>
                    <a:cubicBezTo>
                      <a:pt x="41719" y="66542"/>
                      <a:pt x="31337" y="55684"/>
                      <a:pt x="19050" y="48064"/>
                    </a:cubicBezTo>
                    <a:cubicBezTo>
                      <a:pt x="10287" y="42634"/>
                      <a:pt x="1715" y="39777"/>
                      <a:pt x="0" y="29014"/>
                    </a:cubicBezTo>
                    <a:cubicBezTo>
                      <a:pt x="721" y="18622"/>
                      <a:pt x="4243" y="8611"/>
                      <a:pt x="10192" y="58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12"/>
              <p:cNvSpPr/>
              <p:nvPr/>
            </p:nvSpPr>
            <p:spPr>
              <a:xfrm>
                <a:off x="4488682" y="3974367"/>
                <a:ext cx="84923" cy="44256"/>
              </a:xfrm>
              <a:custGeom>
                <a:rect b="b" l="l" r="r" t="t"/>
                <a:pathLst>
                  <a:path extrusionOk="0" h="55320" w="106154">
                    <a:moveTo>
                      <a:pt x="331" y="0"/>
                    </a:moveTo>
                    <a:cubicBezTo>
                      <a:pt x="1951" y="10573"/>
                      <a:pt x="10523" y="13525"/>
                      <a:pt x="19381" y="19050"/>
                    </a:cubicBezTo>
                    <a:cubicBezTo>
                      <a:pt x="31859" y="26765"/>
                      <a:pt x="42813" y="38100"/>
                      <a:pt x="55767" y="44482"/>
                    </a:cubicBezTo>
                    <a:cubicBezTo>
                      <a:pt x="68721" y="50863"/>
                      <a:pt x="97677" y="56578"/>
                      <a:pt x="106154" y="41243"/>
                    </a:cubicBezTo>
                    <a:cubicBezTo>
                      <a:pt x="101582" y="62008"/>
                      <a:pt x="68054" y="55435"/>
                      <a:pt x="54910" y="48958"/>
                    </a:cubicBezTo>
                    <a:cubicBezTo>
                      <a:pt x="41765" y="42481"/>
                      <a:pt x="31383" y="31528"/>
                      <a:pt x="19096" y="23908"/>
                    </a:cubicBezTo>
                    <a:cubicBezTo>
                      <a:pt x="10333" y="18478"/>
                      <a:pt x="1665" y="15621"/>
                      <a:pt x="46" y="4858"/>
                    </a:cubicBezTo>
                    <a:cubicBezTo>
                      <a:pt x="-67" y="3229"/>
                      <a:pt x="28" y="1600"/>
                      <a:pt x="331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12"/>
              <p:cNvSpPr/>
              <p:nvPr/>
            </p:nvSpPr>
            <p:spPr>
              <a:xfrm>
                <a:off x="4254514" y="3662153"/>
                <a:ext cx="298029" cy="360530"/>
              </a:xfrm>
              <a:custGeom>
                <a:rect b="b" l="l" r="r" t="t"/>
                <a:pathLst>
                  <a:path extrusionOk="0" h="450662" w="372536">
                    <a:moveTo>
                      <a:pt x="2903" y="30848"/>
                    </a:moveTo>
                    <a:cubicBezTo>
                      <a:pt x="-11194" y="119145"/>
                      <a:pt x="27954" y="152006"/>
                      <a:pt x="79103" y="170865"/>
                    </a:cubicBezTo>
                    <a:cubicBezTo>
                      <a:pt x="115679" y="184296"/>
                      <a:pt x="168162" y="205060"/>
                      <a:pt x="168162" y="205060"/>
                    </a:cubicBezTo>
                    <a:cubicBezTo>
                      <a:pt x="168162" y="205060"/>
                      <a:pt x="167400" y="224110"/>
                      <a:pt x="167019" y="267925"/>
                    </a:cubicBezTo>
                    <a:cubicBezTo>
                      <a:pt x="167019" y="306025"/>
                      <a:pt x="171686" y="445947"/>
                      <a:pt x="171686" y="445947"/>
                    </a:cubicBezTo>
                    <a:cubicBezTo>
                      <a:pt x="183944" y="452234"/>
                      <a:pt x="198481" y="452234"/>
                      <a:pt x="210739" y="445947"/>
                    </a:cubicBezTo>
                    <a:cubicBezTo>
                      <a:pt x="210739" y="445947"/>
                      <a:pt x="231313" y="338886"/>
                      <a:pt x="235694" y="290595"/>
                    </a:cubicBezTo>
                    <a:cubicBezTo>
                      <a:pt x="241600" y="225063"/>
                      <a:pt x="251601" y="182200"/>
                      <a:pt x="248267" y="168103"/>
                    </a:cubicBezTo>
                    <a:cubicBezTo>
                      <a:pt x="245314" y="155721"/>
                      <a:pt x="173782" y="120478"/>
                      <a:pt x="151017" y="101428"/>
                    </a:cubicBezTo>
                    <a:lnTo>
                      <a:pt x="301036" y="151720"/>
                    </a:lnTo>
                    <a:cubicBezTo>
                      <a:pt x="298036" y="167932"/>
                      <a:pt x="296538" y="184381"/>
                      <a:pt x="296559" y="200869"/>
                    </a:cubicBezTo>
                    <a:cubicBezTo>
                      <a:pt x="297892" y="252780"/>
                      <a:pt x="300845" y="365271"/>
                      <a:pt x="300845" y="365271"/>
                    </a:cubicBezTo>
                    <a:cubicBezTo>
                      <a:pt x="300845" y="365271"/>
                      <a:pt x="321419" y="380130"/>
                      <a:pt x="338945" y="365271"/>
                    </a:cubicBezTo>
                    <a:cubicBezTo>
                      <a:pt x="338945" y="365271"/>
                      <a:pt x="377045" y="142576"/>
                      <a:pt x="372092" y="113144"/>
                    </a:cubicBezTo>
                    <a:cubicBezTo>
                      <a:pt x="367711" y="85140"/>
                      <a:pt x="235599" y="27990"/>
                      <a:pt x="212263" y="8369"/>
                    </a:cubicBezTo>
                    <a:cubicBezTo>
                      <a:pt x="204058" y="1673"/>
                      <a:pt x="193384" y="-1204"/>
                      <a:pt x="182926" y="463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12"/>
              <p:cNvSpPr/>
              <p:nvPr/>
            </p:nvSpPr>
            <p:spPr>
              <a:xfrm>
                <a:off x="4279346" y="3421120"/>
                <a:ext cx="93728" cy="91216"/>
              </a:xfrm>
              <a:custGeom>
                <a:rect b="b" l="l" r="r" t="t"/>
                <a:pathLst>
                  <a:path extrusionOk="0" h="114020" w="117160">
                    <a:moveTo>
                      <a:pt x="24041" y="0"/>
                    </a:moveTo>
                    <a:cubicBezTo>
                      <a:pt x="24041" y="0"/>
                      <a:pt x="26232" y="42101"/>
                      <a:pt x="25279" y="45815"/>
                    </a:cubicBezTo>
                    <a:cubicBezTo>
                      <a:pt x="24327" y="49530"/>
                      <a:pt x="6229" y="61817"/>
                      <a:pt x="609" y="66294"/>
                    </a:cubicBezTo>
                    <a:cubicBezTo>
                      <a:pt x="-5010" y="70771"/>
                      <a:pt x="29661" y="104394"/>
                      <a:pt x="46425" y="112300"/>
                    </a:cubicBezTo>
                    <a:cubicBezTo>
                      <a:pt x="63189" y="120205"/>
                      <a:pt x="116148" y="99727"/>
                      <a:pt x="117100" y="74200"/>
                    </a:cubicBezTo>
                    <a:cubicBezTo>
                      <a:pt x="118053" y="48673"/>
                      <a:pt x="107575" y="26575"/>
                      <a:pt x="99860" y="25146"/>
                    </a:cubicBezTo>
                    <a:cubicBezTo>
                      <a:pt x="92145" y="23717"/>
                      <a:pt x="24041" y="0"/>
                      <a:pt x="24041" y="0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12"/>
              <p:cNvSpPr/>
              <p:nvPr/>
            </p:nvSpPr>
            <p:spPr>
              <a:xfrm>
                <a:off x="4254597" y="3433943"/>
                <a:ext cx="151659" cy="296670"/>
              </a:xfrm>
              <a:custGeom>
                <a:rect b="b" l="l" r="r" t="t"/>
                <a:pathLst>
                  <a:path extrusionOk="0" h="370837" w="189574">
                    <a:moveTo>
                      <a:pt x="50329" y="37015"/>
                    </a:moveTo>
                    <a:cubicBezTo>
                      <a:pt x="50329" y="37015"/>
                      <a:pt x="80809" y="82450"/>
                      <a:pt x="123386" y="86736"/>
                    </a:cubicBezTo>
                    <a:cubicBezTo>
                      <a:pt x="136816" y="73496"/>
                      <a:pt x="137959" y="26442"/>
                      <a:pt x="119385" y="11393"/>
                    </a:cubicBezTo>
                    <a:cubicBezTo>
                      <a:pt x="119385" y="11393"/>
                      <a:pt x="136530" y="-2323"/>
                      <a:pt x="147960" y="344"/>
                    </a:cubicBezTo>
                    <a:cubicBezTo>
                      <a:pt x="160529" y="7926"/>
                      <a:pt x="169882" y="19861"/>
                      <a:pt x="174249" y="33872"/>
                    </a:cubicBezTo>
                    <a:cubicBezTo>
                      <a:pt x="185150" y="65076"/>
                      <a:pt x="190313" y="97985"/>
                      <a:pt x="189489" y="131027"/>
                    </a:cubicBezTo>
                    <a:cubicBezTo>
                      <a:pt x="188727" y="175604"/>
                      <a:pt x="189489" y="288380"/>
                      <a:pt x="189489" y="288380"/>
                    </a:cubicBezTo>
                    <a:cubicBezTo>
                      <a:pt x="184440" y="315326"/>
                      <a:pt x="168114" y="338824"/>
                      <a:pt x="144626" y="352960"/>
                    </a:cubicBezTo>
                    <a:cubicBezTo>
                      <a:pt x="113965" y="370266"/>
                      <a:pt x="77860" y="375239"/>
                      <a:pt x="43661" y="366866"/>
                    </a:cubicBezTo>
                    <a:cubicBezTo>
                      <a:pt x="26445" y="363208"/>
                      <a:pt x="12392" y="350816"/>
                      <a:pt x="6609" y="334195"/>
                    </a:cubicBezTo>
                    <a:cubicBezTo>
                      <a:pt x="8609" y="302858"/>
                      <a:pt x="20992" y="238945"/>
                      <a:pt x="16134" y="199226"/>
                    </a:cubicBezTo>
                    <a:cubicBezTo>
                      <a:pt x="11276" y="159507"/>
                      <a:pt x="2609" y="130551"/>
                      <a:pt x="418" y="98832"/>
                    </a:cubicBezTo>
                    <a:cubicBezTo>
                      <a:pt x="-1773" y="67114"/>
                      <a:pt x="4609" y="67686"/>
                      <a:pt x="20611" y="56351"/>
                    </a:cubicBezTo>
                    <a:cubicBezTo>
                      <a:pt x="30053" y="49217"/>
                      <a:pt x="39984" y="42759"/>
                      <a:pt x="50329" y="37015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327;p12"/>
              <p:cNvSpPr/>
              <p:nvPr/>
            </p:nvSpPr>
            <p:spPr>
              <a:xfrm>
                <a:off x="4275867" y="3326707"/>
                <a:ext cx="101092" cy="122957"/>
              </a:xfrm>
              <a:custGeom>
                <a:rect b="b" l="l" r="r" t="t"/>
                <a:pathLst>
                  <a:path extrusionOk="0" h="153696" w="126365">
                    <a:moveTo>
                      <a:pt x="123547" y="55607"/>
                    </a:moveTo>
                    <a:lnTo>
                      <a:pt x="123547" y="55607"/>
                    </a:lnTo>
                    <a:cubicBezTo>
                      <a:pt x="118499" y="22936"/>
                      <a:pt x="94972" y="-1543"/>
                      <a:pt x="61349" y="76"/>
                    </a:cubicBezTo>
                    <a:cubicBezTo>
                      <a:pt x="25578" y="2019"/>
                      <a:pt x="-1846" y="32594"/>
                      <a:pt x="97" y="68361"/>
                    </a:cubicBezTo>
                    <a:cubicBezTo>
                      <a:pt x="99" y="68399"/>
                      <a:pt x="101" y="68427"/>
                      <a:pt x="103" y="68465"/>
                    </a:cubicBezTo>
                    <a:cubicBezTo>
                      <a:pt x="1271" y="88611"/>
                      <a:pt x="11858" y="107032"/>
                      <a:pt x="28678" y="118186"/>
                    </a:cubicBezTo>
                    <a:cubicBezTo>
                      <a:pt x="29839" y="123139"/>
                      <a:pt x="31598" y="127940"/>
                      <a:pt x="33917" y="132473"/>
                    </a:cubicBezTo>
                    <a:cubicBezTo>
                      <a:pt x="45728" y="146380"/>
                      <a:pt x="81542" y="155048"/>
                      <a:pt x="92114" y="153524"/>
                    </a:cubicBezTo>
                    <a:cubicBezTo>
                      <a:pt x="104686" y="152400"/>
                      <a:pt x="115295" y="143713"/>
                      <a:pt x="118880" y="131616"/>
                    </a:cubicBezTo>
                    <a:cubicBezTo>
                      <a:pt x="129833" y="105899"/>
                      <a:pt x="126309" y="71609"/>
                      <a:pt x="123547" y="55607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328;p12"/>
              <p:cNvSpPr/>
              <p:nvPr/>
            </p:nvSpPr>
            <p:spPr>
              <a:xfrm>
                <a:off x="4266495" y="3315741"/>
                <a:ext cx="106605" cy="105444"/>
              </a:xfrm>
              <a:custGeom>
                <a:rect b="b" l="l" r="r" t="t"/>
                <a:pathLst>
                  <a:path extrusionOk="0" h="131805" w="133256">
                    <a:moveTo>
                      <a:pt x="40114" y="131806"/>
                    </a:moveTo>
                    <a:lnTo>
                      <a:pt x="40114" y="131806"/>
                    </a:lnTo>
                    <a:lnTo>
                      <a:pt x="43162" y="103231"/>
                    </a:lnTo>
                    <a:cubicBezTo>
                      <a:pt x="43162" y="103231"/>
                      <a:pt x="19921" y="43033"/>
                      <a:pt x="74880" y="54653"/>
                    </a:cubicBezTo>
                    <a:cubicBezTo>
                      <a:pt x="111170" y="62273"/>
                      <a:pt x="120314" y="65512"/>
                      <a:pt x="131363" y="41223"/>
                    </a:cubicBezTo>
                    <a:cubicBezTo>
                      <a:pt x="142412" y="16934"/>
                      <a:pt x="103455" y="-5068"/>
                      <a:pt x="57164" y="1028"/>
                    </a:cubicBezTo>
                    <a:cubicBezTo>
                      <a:pt x="24162" y="4533"/>
                      <a:pt x="-666" y="32717"/>
                      <a:pt x="14" y="65893"/>
                    </a:cubicBezTo>
                    <a:cubicBezTo>
                      <a:pt x="1252" y="83895"/>
                      <a:pt x="6014" y="120185"/>
                      <a:pt x="40114" y="131806"/>
                    </a:cubicBezTo>
                    <a:close/>
                  </a:path>
                </a:pathLst>
              </a:custGeom>
              <a:solidFill>
                <a:srgbClr val="3A2C6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12"/>
              <p:cNvSpPr/>
              <p:nvPr/>
            </p:nvSpPr>
            <p:spPr>
              <a:xfrm>
                <a:off x="4373043" y="3434522"/>
                <a:ext cx="49149" cy="71094"/>
              </a:xfrm>
              <a:custGeom>
                <a:rect b="b" l="l" r="r" t="t"/>
                <a:pathLst>
                  <a:path extrusionOk="0" h="88868" w="61436">
                    <a:moveTo>
                      <a:pt x="39243" y="88868"/>
                    </a:moveTo>
                    <a:cubicBezTo>
                      <a:pt x="47575" y="88601"/>
                      <a:pt x="55499" y="85192"/>
                      <a:pt x="61436" y="79343"/>
                    </a:cubicBezTo>
                    <a:cubicBezTo>
                      <a:pt x="60198" y="63722"/>
                      <a:pt x="40196" y="4381"/>
                      <a:pt x="0" y="0"/>
                    </a:cubicBezTo>
                    <a:cubicBezTo>
                      <a:pt x="10976" y="7630"/>
                      <a:pt x="19668" y="18098"/>
                      <a:pt x="25146" y="30290"/>
                    </a:cubicBezTo>
                    <a:cubicBezTo>
                      <a:pt x="31347" y="49425"/>
                      <a:pt x="36060" y="69009"/>
                      <a:pt x="39243" y="88868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30" name="Google Shape;330;p12"/>
              <p:cNvGrpSpPr/>
              <p:nvPr/>
            </p:nvGrpSpPr>
            <p:grpSpPr>
              <a:xfrm flipH="1">
                <a:off x="4321768" y="3621401"/>
                <a:ext cx="239005" cy="181217"/>
                <a:chOff x="6621095" y="1452181"/>
                <a:chExt cx="330894" cy="250785"/>
              </a:xfrm>
            </p:grpSpPr>
            <p:sp>
              <p:nvSpPr>
                <p:cNvPr id="331" name="Google Shape;331;p12"/>
                <p:cNvSpPr/>
                <p:nvPr/>
              </p:nvSpPr>
              <p:spPr>
                <a:xfrm>
                  <a:off x="6648789" y="1521520"/>
                  <a:ext cx="303199" cy="174500"/>
                </a:xfrm>
                <a:custGeom>
                  <a:rect b="b" l="l" r="r" t="t"/>
                  <a:pathLst>
                    <a:path extrusionOk="0" h="174500" w="303199">
                      <a:moveTo>
                        <a:pt x="0" y="63249"/>
                      </a:moveTo>
                      <a:lnTo>
                        <a:pt x="107878" y="860"/>
                      </a:lnTo>
                      <a:cubicBezTo>
                        <a:pt x="109779" y="-287"/>
                        <a:pt x="112155" y="-287"/>
                        <a:pt x="114056" y="860"/>
                      </a:cubicBezTo>
                      <a:lnTo>
                        <a:pt x="303200" y="110302"/>
                      </a:lnTo>
                      <a:lnTo>
                        <a:pt x="192280" y="174501"/>
                      </a:lnTo>
                      <a:close/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" name="Google Shape;332;p12"/>
                <p:cNvSpPr/>
                <p:nvPr/>
              </p:nvSpPr>
              <p:spPr>
                <a:xfrm>
                  <a:off x="6790409" y="1564671"/>
                  <a:ext cx="79173" cy="45815"/>
                </a:xfrm>
                <a:custGeom>
                  <a:rect b="b" l="l" r="r" t="t"/>
                  <a:pathLst>
                    <a:path extrusionOk="0" h="45815" w="79173">
                      <a:moveTo>
                        <a:pt x="79174" y="29242"/>
                      </a:moveTo>
                      <a:lnTo>
                        <a:pt x="50660" y="45815"/>
                      </a:lnTo>
                      <a:lnTo>
                        <a:pt x="0" y="16478"/>
                      </a:lnTo>
                      <a:lnTo>
                        <a:pt x="28514" y="0"/>
                      </a:lnTo>
                      <a:lnTo>
                        <a:pt x="79174" y="29242"/>
                      </a:ln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3" name="Google Shape;333;p12"/>
                <p:cNvSpPr/>
                <p:nvPr/>
              </p:nvSpPr>
              <p:spPr>
                <a:xfrm>
                  <a:off x="6648780" y="1584674"/>
                  <a:ext cx="303209" cy="118292"/>
                </a:xfrm>
                <a:custGeom>
                  <a:rect b="b" l="l" r="r" t="t"/>
                  <a:pathLst>
                    <a:path extrusionOk="0" h="118292" w="303209">
                      <a:moveTo>
                        <a:pt x="303209" y="47149"/>
                      </a:moveTo>
                      <a:lnTo>
                        <a:pt x="303209" y="49721"/>
                      </a:lnTo>
                      <a:cubicBezTo>
                        <a:pt x="303237" y="53440"/>
                        <a:pt x="301279" y="56892"/>
                        <a:pt x="298076" y="58769"/>
                      </a:cubicBezTo>
                      <a:lnTo>
                        <a:pt x="197517" y="116872"/>
                      </a:lnTo>
                      <a:cubicBezTo>
                        <a:pt x="194323" y="118766"/>
                        <a:pt x="190350" y="118766"/>
                        <a:pt x="187157" y="116872"/>
                      </a:cubicBezTo>
                      <a:lnTo>
                        <a:pt x="5237" y="12097"/>
                      </a:lnTo>
                      <a:cubicBezTo>
                        <a:pt x="1863" y="10147"/>
                        <a:pt x="-153" y="6475"/>
                        <a:pt x="9" y="2572"/>
                      </a:cubicBezTo>
                      <a:lnTo>
                        <a:pt x="9" y="0"/>
                      </a:lnTo>
                      <a:lnTo>
                        <a:pt x="192289" y="111252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" name="Google Shape;334;p12"/>
                <p:cNvSpPr/>
                <p:nvPr/>
              </p:nvSpPr>
              <p:spPr>
                <a:xfrm>
                  <a:off x="6621095" y="1454086"/>
                  <a:ext cx="217122" cy="244320"/>
                </a:xfrm>
                <a:custGeom>
                  <a:rect b="b" l="l" r="r" t="t"/>
                  <a:pathLst>
                    <a:path extrusionOk="0" h="244320" w="217122">
                      <a:moveTo>
                        <a:pt x="217123" y="243459"/>
                      </a:moveTo>
                      <a:cubicBezTo>
                        <a:pt x="213644" y="244834"/>
                        <a:pt x="209728" y="244552"/>
                        <a:pt x="206478" y="242697"/>
                      </a:cubicBezTo>
                      <a:lnTo>
                        <a:pt x="25888" y="137922"/>
                      </a:lnTo>
                      <a:cubicBezTo>
                        <a:pt x="22695" y="136081"/>
                        <a:pt x="20499" y="132899"/>
                        <a:pt x="19900" y="129254"/>
                      </a:cubicBezTo>
                      <a:lnTo>
                        <a:pt x="36" y="10763"/>
                      </a:lnTo>
                      <a:cubicBezTo>
                        <a:pt x="-12" y="10097"/>
                        <a:pt x="-12" y="9429"/>
                        <a:pt x="36" y="8763"/>
                      </a:cubicBezTo>
                      <a:cubicBezTo>
                        <a:pt x="26" y="5457"/>
                        <a:pt x="1366" y="2291"/>
                        <a:pt x="3743" y="0"/>
                      </a:cubicBezTo>
                      <a:lnTo>
                        <a:pt x="191935" y="108871"/>
                      </a:lnTo>
                      <a:cubicBezTo>
                        <a:pt x="194226" y="110281"/>
                        <a:pt x="195813" y="112601"/>
                        <a:pt x="196307" y="115252"/>
                      </a:cubicBezTo>
                      <a:close/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5" name="Google Shape;335;p12"/>
                <p:cNvSpPr/>
                <p:nvPr/>
              </p:nvSpPr>
              <p:spPr>
                <a:xfrm>
                  <a:off x="6624647" y="1452181"/>
                  <a:ext cx="216421" cy="245364"/>
                </a:xfrm>
                <a:custGeom>
                  <a:rect b="b" l="l" r="r" t="t"/>
                  <a:pathLst>
                    <a:path extrusionOk="0" h="245364" w="216421">
                      <a:moveTo>
                        <a:pt x="216422" y="243840"/>
                      </a:moveTo>
                      <a:lnTo>
                        <a:pt x="215186" y="244602"/>
                      </a:lnTo>
                      <a:lnTo>
                        <a:pt x="213570" y="245364"/>
                      </a:lnTo>
                      <a:lnTo>
                        <a:pt x="192090" y="117157"/>
                      </a:lnTo>
                      <a:cubicBezTo>
                        <a:pt x="191596" y="114506"/>
                        <a:pt x="190008" y="112186"/>
                        <a:pt x="187718" y="110776"/>
                      </a:cubicBezTo>
                      <a:lnTo>
                        <a:pt x="0" y="1905"/>
                      </a:lnTo>
                      <a:cubicBezTo>
                        <a:pt x="694" y="1117"/>
                        <a:pt x="1530" y="471"/>
                        <a:pt x="2471" y="0"/>
                      </a:cubicBezTo>
                      <a:lnTo>
                        <a:pt x="191044" y="109061"/>
                      </a:lnTo>
                      <a:cubicBezTo>
                        <a:pt x="193373" y="110453"/>
                        <a:pt x="194998" y="112774"/>
                        <a:pt x="195512" y="115443"/>
                      </a:cubicBezTo>
                      <a:close/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36" name="Google Shape;336;p12"/>
              <p:cNvSpPr/>
              <p:nvPr/>
            </p:nvSpPr>
            <p:spPr>
              <a:xfrm>
                <a:off x="4228115" y="3483465"/>
                <a:ext cx="114539" cy="321870"/>
              </a:xfrm>
              <a:custGeom>
                <a:rect b="b" l="l" r="r" t="t"/>
                <a:pathLst>
                  <a:path extrusionOk="0" h="402337" w="143174">
                    <a:moveTo>
                      <a:pt x="132316" y="337406"/>
                    </a:moveTo>
                    <a:cubicBezTo>
                      <a:pt x="124650" y="332329"/>
                      <a:pt x="116664" y="327748"/>
                      <a:pt x="108408" y="323690"/>
                    </a:cubicBezTo>
                    <a:cubicBezTo>
                      <a:pt x="100708" y="321280"/>
                      <a:pt x="93712" y="317032"/>
                      <a:pt x="88025" y="311307"/>
                    </a:cubicBezTo>
                    <a:cubicBezTo>
                      <a:pt x="80500" y="303973"/>
                      <a:pt x="68308" y="276255"/>
                      <a:pt x="59450" y="249204"/>
                    </a:cubicBezTo>
                    <a:cubicBezTo>
                      <a:pt x="50616" y="218763"/>
                      <a:pt x="47136" y="187016"/>
                      <a:pt x="49163" y="155383"/>
                    </a:cubicBezTo>
                    <a:cubicBezTo>
                      <a:pt x="52877" y="117283"/>
                      <a:pt x="66498" y="64419"/>
                      <a:pt x="69927" y="42607"/>
                    </a:cubicBezTo>
                    <a:cubicBezTo>
                      <a:pt x="73356" y="20795"/>
                      <a:pt x="66403" y="12127"/>
                      <a:pt x="56211" y="4507"/>
                    </a:cubicBezTo>
                    <a:cubicBezTo>
                      <a:pt x="44305" y="-5018"/>
                      <a:pt x="27636" y="-732"/>
                      <a:pt x="19064" y="29844"/>
                    </a:cubicBezTo>
                    <a:cubicBezTo>
                      <a:pt x="7948" y="72154"/>
                      <a:pt x="1559" y="115569"/>
                      <a:pt x="14" y="159288"/>
                    </a:cubicBezTo>
                    <a:cubicBezTo>
                      <a:pt x="-297" y="191635"/>
                      <a:pt x="4690" y="223811"/>
                      <a:pt x="14777" y="254538"/>
                    </a:cubicBezTo>
                    <a:cubicBezTo>
                      <a:pt x="23864" y="280970"/>
                      <a:pt x="36113" y="306202"/>
                      <a:pt x="51258" y="329691"/>
                    </a:cubicBezTo>
                    <a:cubicBezTo>
                      <a:pt x="55449" y="336739"/>
                      <a:pt x="56783" y="342930"/>
                      <a:pt x="63164" y="357313"/>
                    </a:cubicBezTo>
                    <a:cubicBezTo>
                      <a:pt x="69329" y="371772"/>
                      <a:pt x="78905" y="384517"/>
                      <a:pt x="91073" y="394461"/>
                    </a:cubicBezTo>
                    <a:cubicBezTo>
                      <a:pt x="101836" y="402176"/>
                      <a:pt x="106884" y="403224"/>
                      <a:pt x="109361" y="401795"/>
                    </a:cubicBezTo>
                    <a:cubicBezTo>
                      <a:pt x="111837" y="400366"/>
                      <a:pt x="111837" y="396461"/>
                      <a:pt x="107360" y="392270"/>
                    </a:cubicBezTo>
                    <a:cubicBezTo>
                      <a:pt x="99783" y="386317"/>
                      <a:pt x="93331" y="379059"/>
                      <a:pt x="88310" y="370839"/>
                    </a:cubicBezTo>
                    <a:cubicBezTo>
                      <a:pt x="88310" y="370839"/>
                      <a:pt x="97835" y="380364"/>
                      <a:pt x="103836" y="385412"/>
                    </a:cubicBezTo>
                    <a:cubicBezTo>
                      <a:pt x="109247" y="389955"/>
                      <a:pt x="115237" y="393775"/>
                      <a:pt x="121648" y="396747"/>
                    </a:cubicBezTo>
                    <a:cubicBezTo>
                      <a:pt x="127934" y="399509"/>
                      <a:pt x="136602" y="394175"/>
                      <a:pt x="132125" y="389984"/>
                    </a:cubicBezTo>
                    <a:cubicBezTo>
                      <a:pt x="127649" y="385793"/>
                      <a:pt x="123172" y="383697"/>
                      <a:pt x="114314" y="375982"/>
                    </a:cubicBezTo>
                    <a:cubicBezTo>
                      <a:pt x="109302" y="372067"/>
                      <a:pt x="104818" y="367524"/>
                      <a:pt x="100979" y="362457"/>
                    </a:cubicBezTo>
                    <a:cubicBezTo>
                      <a:pt x="107247" y="367238"/>
                      <a:pt x="113870" y="371534"/>
                      <a:pt x="120791" y="375315"/>
                    </a:cubicBezTo>
                    <a:cubicBezTo>
                      <a:pt x="126215" y="378592"/>
                      <a:pt x="132455" y="380278"/>
                      <a:pt x="138793" y="380173"/>
                    </a:cubicBezTo>
                    <a:cubicBezTo>
                      <a:pt x="142127" y="380173"/>
                      <a:pt x="146127" y="375411"/>
                      <a:pt x="139936" y="370648"/>
                    </a:cubicBezTo>
                    <a:cubicBezTo>
                      <a:pt x="131572" y="366295"/>
                      <a:pt x="123741" y="360990"/>
                      <a:pt x="116600" y="354837"/>
                    </a:cubicBezTo>
                    <a:cubicBezTo>
                      <a:pt x="109742" y="347979"/>
                      <a:pt x="105932" y="342264"/>
                      <a:pt x="107837" y="342168"/>
                    </a:cubicBezTo>
                    <a:cubicBezTo>
                      <a:pt x="109742" y="342073"/>
                      <a:pt x="113456" y="346264"/>
                      <a:pt x="121457" y="348836"/>
                    </a:cubicBezTo>
                    <a:cubicBezTo>
                      <a:pt x="129458" y="351408"/>
                      <a:pt x="138031" y="348836"/>
                      <a:pt x="139079" y="344645"/>
                    </a:cubicBezTo>
                    <a:cubicBezTo>
                      <a:pt x="140126" y="340454"/>
                      <a:pt x="139841" y="341121"/>
                      <a:pt x="132316" y="337406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" name="Google Shape;337;p12"/>
              <p:cNvSpPr/>
              <p:nvPr/>
            </p:nvSpPr>
            <p:spPr>
              <a:xfrm>
                <a:off x="4223328" y="3479828"/>
                <a:ext cx="66218" cy="90245"/>
              </a:xfrm>
              <a:custGeom>
                <a:rect b="b" l="l" r="r" t="t"/>
                <a:pathLst>
                  <a:path extrusionOk="0" h="112806" w="82772">
                    <a:moveTo>
                      <a:pt x="0" y="90018"/>
                    </a:moveTo>
                    <a:cubicBezTo>
                      <a:pt x="0" y="90018"/>
                      <a:pt x="30004" y="119831"/>
                      <a:pt x="65532" y="111258"/>
                    </a:cubicBezTo>
                    <a:cubicBezTo>
                      <a:pt x="70580" y="107829"/>
                      <a:pt x="82772" y="38106"/>
                      <a:pt x="82772" y="38106"/>
                    </a:cubicBezTo>
                    <a:cubicBezTo>
                      <a:pt x="82772" y="38106"/>
                      <a:pt x="82772" y="-565"/>
                      <a:pt x="53149" y="6"/>
                    </a:cubicBezTo>
                    <a:cubicBezTo>
                      <a:pt x="23527" y="578"/>
                      <a:pt x="0" y="90018"/>
                      <a:pt x="0" y="90018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38" name="Google Shape;338;p12"/>
          <p:cNvSpPr txBox="1"/>
          <p:nvPr>
            <p:ph type="ctrTitle"/>
          </p:nvPr>
        </p:nvSpPr>
        <p:spPr>
          <a:xfrm>
            <a:off x="962900" y="210800"/>
            <a:ext cx="5380800" cy="3661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>
                <a:latin typeface="Raleway"/>
                <a:ea typeface="Raleway"/>
                <a:cs typeface="Raleway"/>
                <a:sym typeface="Raleway"/>
              </a:rPr>
              <a:t>Industrialisation changes </a:t>
            </a:r>
            <a:br>
              <a:rPr b="1" lang="en">
                <a:latin typeface="Raleway"/>
                <a:ea typeface="Raleway"/>
                <a:cs typeface="Raleway"/>
                <a:sym typeface="Raleway"/>
              </a:rPr>
            </a:br>
            <a:r>
              <a:rPr b="1" lang="en">
                <a:latin typeface="Raleway"/>
                <a:ea typeface="Raleway"/>
                <a:cs typeface="Raleway"/>
                <a:sym typeface="Raleway"/>
              </a:rPr>
              <a:t>the way of life</a:t>
            </a:r>
            <a:br>
              <a:rPr b="1" lang="en">
                <a:latin typeface="Raleway"/>
                <a:ea typeface="Raleway"/>
                <a:cs typeface="Raleway"/>
                <a:sym typeface="Raleway"/>
              </a:rPr>
            </a:br>
            <a:r>
              <a:rPr b="1" lang="en" sz="3600">
                <a:latin typeface="Raleway"/>
                <a:ea typeface="Raleway"/>
                <a:cs typeface="Raleway"/>
                <a:sym typeface="Raleway"/>
              </a:rPr>
              <a:t>- Nokia as part of </a:t>
            </a:r>
            <a:br>
              <a:rPr b="1" lang="en" sz="3600">
                <a:latin typeface="Raleway"/>
                <a:ea typeface="Raleway"/>
                <a:cs typeface="Raleway"/>
                <a:sym typeface="Raleway"/>
              </a:rPr>
            </a:br>
            <a:r>
              <a:rPr b="1" lang="en" sz="3600">
                <a:latin typeface="Raleway"/>
                <a:ea typeface="Raleway"/>
                <a:cs typeface="Raleway"/>
                <a:sym typeface="Raleway"/>
              </a:rPr>
              <a:t>the development</a:t>
            </a:r>
            <a:endParaRPr sz="3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1"/>
          <p:cNvSpPr txBox="1"/>
          <p:nvPr>
            <p:ph type="title"/>
          </p:nvPr>
        </p:nvSpPr>
        <p:spPr>
          <a:xfrm>
            <a:off x="402050" y="138575"/>
            <a:ext cx="8080200" cy="154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1500"/>
              </a:spcAft>
              <a:buNone/>
            </a:pPr>
            <a:r>
              <a:rPr b="1" lang="en" sz="3000">
                <a:latin typeface="Raleway"/>
                <a:ea typeface="Raleway"/>
                <a:cs typeface="Raleway"/>
                <a:sym typeface="Raleway"/>
              </a:rPr>
              <a:t>Nokia Corporation was founded in 1967</a:t>
            </a:r>
            <a:endParaRPr sz="3000"/>
          </a:p>
        </p:txBody>
      </p:sp>
      <p:sp>
        <p:nvSpPr>
          <p:cNvPr id="502" name="Google Shape;502;p21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3" name="Google Shape;503;p21"/>
          <p:cNvSpPr txBox="1"/>
          <p:nvPr>
            <p:ph idx="1" type="body"/>
          </p:nvPr>
        </p:nvSpPr>
        <p:spPr>
          <a:xfrm>
            <a:off x="198550" y="818950"/>
            <a:ext cx="8748300" cy="3945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Barlow"/>
              <a:buChar char="▸"/>
            </a:pP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The three branches of the company (</a:t>
            </a: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paper, rubber and cables</a:t>
            </a: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) </a:t>
            </a: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united </a:t>
            </a: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and the reshaped company became </a:t>
            </a: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Nokia Corporation</a:t>
            </a: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; by then, the implication of Nokia in the electronics segment was remarkable.</a:t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Barlow"/>
              <a:buChar char="▸"/>
            </a:pP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In 1964 Nokia VHF radio developed in </a:t>
            </a:r>
            <a:b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collaboration with the Finnish company </a:t>
            </a:r>
            <a:b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Salora Oy</a:t>
            </a: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; many analysts consider this step </a:t>
            </a:r>
            <a:b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the beginning of telecommunications. </a:t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Barlow"/>
              <a:buChar char="▸"/>
            </a:pP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It would anyway be </a:t>
            </a: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the seed of the ARP </a:t>
            </a:r>
            <a:b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standard (AutoRadioPuhelin, ‘Car radio’)</a:t>
            </a: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, </a:t>
            </a:r>
            <a:b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which was </a:t>
            </a: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the first mobile phone network </a:t>
            </a:r>
            <a:b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in Finland in 1971</a:t>
            </a: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. </a:t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504" name="Google Shape;50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4600" y="2224000"/>
            <a:ext cx="2943775" cy="2223675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21"/>
          <p:cNvSpPr txBox="1"/>
          <p:nvPr/>
        </p:nvSpPr>
        <p:spPr>
          <a:xfrm>
            <a:off x="6101725" y="4306875"/>
            <a:ext cx="2806500" cy="7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>
                <a:latin typeface="Barlow"/>
                <a:ea typeface="Barlow"/>
                <a:cs typeface="Barlow"/>
                <a:sym typeface="Barlow"/>
              </a:rPr>
              <a:t>Salora television 1967 </a:t>
            </a:r>
            <a:br>
              <a:rPr lang="en" sz="1200">
                <a:latin typeface="Barlow"/>
                <a:ea typeface="Barlow"/>
                <a:cs typeface="Barlow"/>
                <a:sym typeface="Barlow"/>
              </a:rPr>
            </a:br>
            <a:r>
              <a:rPr lang="en" sz="1200" u="sng">
                <a:solidFill>
                  <a:schemeClr val="accent2"/>
                </a:solidFill>
                <a:hlinkClick r:id="rId4"/>
              </a:rPr>
              <a:t>h</a:t>
            </a:r>
            <a:r>
              <a:rPr lang="en" sz="1100" u="sng">
                <a:solidFill>
                  <a:schemeClr val="accent2"/>
                </a:solidFill>
                <a:hlinkClick r:id="rId5"/>
              </a:rPr>
              <a:t>ttps://www.finna.fi/Record/musketti_lahti.M44:RTMRTME2181:</a:t>
            </a:r>
            <a:endParaRPr>
              <a:latin typeface="Barlow Light"/>
              <a:ea typeface="Barlow Light"/>
              <a:cs typeface="Barlow Light"/>
              <a:sym typeface="Barlow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2"/>
          <p:cNvSpPr txBox="1"/>
          <p:nvPr>
            <p:ph type="title"/>
          </p:nvPr>
        </p:nvSpPr>
        <p:spPr>
          <a:xfrm>
            <a:off x="402050" y="138575"/>
            <a:ext cx="8080200" cy="154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Raleway"/>
                <a:ea typeface="Raleway"/>
                <a:cs typeface="Raleway"/>
                <a:sym typeface="Raleway"/>
              </a:rPr>
              <a:t>Revolution of communication </a:t>
            </a:r>
            <a:br>
              <a:rPr b="1" lang="en" sz="3000">
                <a:latin typeface="Raleway"/>
                <a:ea typeface="Raleway"/>
                <a:cs typeface="Raleway"/>
                <a:sym typeface="Raleway"/>
              </a:rPr>
            </a:br>
            <a:r>
              <a:rPr b="1" lang="en" sz="3000">
                <a:latin typeface="Raleway"/>
                <a:ea typeface="Raleway"/>
                <a:cs typeface="Raleway"/>
                <a:sym typeface="Raleway"/>
              </a:rPr>
              <a:t>began in 1980’s: first NMT phones</a:t>
            </a:r>
            <a:endParaRPr sz="3000"/>
          </a:p>
        </p:txBody>
      </p:sp>
      <p:sp>
        <p:nvSpPr>
          <p:cNvPr id="511" name="Google Shape;511;p22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2" name="Google Shape;512;p22"/>
          <p:cNvSpPr txBox="1"/>
          <p:nvPr>
            <p:ph idx="1" type="body"/>
          </p:nvPr>
        </p:nvSpPr>
        <p:spPr>
          <a:xfrm>
            <a:off x="1880450" y="1193675"/>
            <a:ext cx="5123400" cy="360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Barlow"/>
              <a:buChar char="▸"/>
            </a:pPr>
            <a:r>
              <a:rPr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Nokia manufactured </a:t>
            </a:r>
            <a:r>
              <a:rPr b="1"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one of the first mobile phones, Cityman Mobira 900 </a:t>
            </a:r>
            <a:r>
              <a:rPr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‘only’ </a:t>
            </a:r>
            <a:r>
              <a:rPr b="1"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weighing 800 grams</a:t>
            </a:r>
            <a:r>
              <a:rPr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. </a:t>
            </a:r>
            <a:endParaRPr sz="2200">
              <a:solidFill>
                <a:srgbClr val="333333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Barlow"/>
              <a:buChar char="▹"/>
            </a:pPr>
            <a:r>
              <a:rPr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This was much lighter than </a:t>
            </a:r>
            <a:r>
              <a:rPr b="1"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the first car device, the Mobira Senator, which weighed 9.8 kg</a:t>
            </a:r>
            <a:r>
              <a:rPr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 when it was launched in </a:t>
            </a:r>
            <a:r>
              <a:rPr b="1"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1982</a:t>
            </a:r>
            <a:r>
              <a:rPr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. </a:t>
            </a:r>
            <a:endParaRPr sz="2200">
              <a:solidFill>
                <a:srgbClr val="333333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Barlow"/>
              <a:buChar char="▹"/>
            </a:pPr>
            <a:r>
              <a:rPr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The price of the first phone was </a:t>
            </a: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astronomical</a:t>
            </a:r>
            <a:r>
              <a:rPr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: 24,000 Finnish Marks, which would be the actual equivalent of € 9,000.</a:t>
            </a:r>
            <a:endParaRPr sz="2200"/>
          </a:p>
        </p:txBody>
      </p:sp>
      <p:pic>
        <p:nvPicPr>
          <p:cNvPr id="513" name="Google Shape;51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4075" y="279263"/>
            <a:ext cx="2101857" cy="3150325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22"/>
          <p:cNvSpPr txBox="1"/>
          <p:nvPr/>
        </p:nvSpPr>
        <p:spPr>
          <a:xfrm>
            <a:off x="6854075" y="3578425"/>
            <a:ext cx="2178600" cy="38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33333"/>
                </a:solidFill>
              </a:rPr>
              <a:t>Mobira Cityman 900</a:t>
            </a:r>
            <a:r>
              <a:rPr lang="en" sz="1100">
                <a:solidFill>
                  <a:srgbClr val="333333"/>
                </a:solidFill>
              </a:rPr>
              <a:t>, 800 g</a:t>
            </a:r>
            <a:endParaRPr sz="1100"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22222"/>
                </a:solidFill>
              </a:rPr>
              <a:t>In 1987, the Soviet leader Mikhail Gorbachev was seen using a Mobira Cityman in Helsinki. The phone got its nickname, the "Gorba".</a:t>
            </a:r>
            <a:br>
              <a:rPr lang="en" sz="1100">
                <a:solidFill>
                  <a:srgbClr val="333333"/>
                </a:solidFill>
              </a:rPr>
            </a:br>
            <a:r>
              <a:rPr lang="en" sz="1100" u="sng">
                <a:solidFill>
                  <a:schemeClr val="hlink"/>
                </a:solidFill>
                <a:hlinkClick r:id="rId4"/>
              </a:rPr>
              <a:t>https://www.finna.fi/Record/musketti.M012:K12015:47</a:t>
            </a:r>
            <a:endParaRPr/>
          </a:p>
        </p:txBody>
      </p:sp>
      <p:pic>
        <p:nvPicPr>
          <p:cNvPr id="515" name="Google Shape;51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6675" y="1925700"/>
            <a:ext cx="1926200" cy="192620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22"/>
          <p:cNvSpPr txBox="1"/>
          <p:nvPr/>
        </p:nvSpPr>
        <p:spPr>
          <a:xfrm>
            <a:off x="186675" y="4003175"/>
            <a:ext cx="2101800" cy="29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highlight>
                  <a:srgbClr val="FFFFFF"/>
                </a:highlight>
              </a:rPr>
              <a:t>Nokia Mobira Senator</a:t>
            </a:r>
            <a:r>
              <a:rPr lang="en" sz="1100"/>
              <a:t>, </a:t>
            </a:r>
            <a:br>
              <a:rPr lang="en" sz="1100"/>
            </a:br>
            <a:r>
              <a:rPr lang="en" sz="1100"/>
              <a:t>9.8 kg </a:t>
            </a:r>
            <a:br>
              <a:rPr lang="en" sz="1100"/>
            </a:br>
            <a:r>
              <a:rPr lang="en" sz="1100" u="sng">
                <a:solidFill>
                  <a:schemeClr val="hlink"/>
                </a:solidFill>
                <a:hlinkClick r:id="rId6"/>
              </a:rPr>
              <a:t>http://nokiamuseum.info/category/launching-year/1982/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3"/>
          <p:cNvSpPr txBox="1"/>
          <p:nvPr>
            <p:ph type="title"/>
          </p:nvPr>
        </p:nvSpPr>
        <p:spPr>
          <a:xfrm>
            <a:off x="402050" y="322900"/>
            <a:ext cx="8705400" cy="136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Raleway"/>
                <a:ea typeface="Raleway"/>
                <a:cs typeface="Raleway"/>
                <a:sym typeface="Raleway"/>
              </a:rPr>
              <a:t>International roaming and personal computers</a:t>
            </a:r>
            <a:endParaRPr sz="3000"/>
          </a:p>
        </p:txBody>
      </p:sp>
      <p:sp>
        <p:nvSpPr>
          <p:cNvPr id="522" name="Google Shape;522;p23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3" name="Google Shape;523;p23"/>
          <p:cNvSpPr txBox="1"/>
          <p:nvPr>
            <p:ph idx="1" type="body"/>
          </p:nvPr>
        </p:nvSpPr>
        <p:spPr>
          <a:xfrm>
            <a:off x="198550" y="998375"/>
            <a:ext cx="8859600" cy="376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Barlow"/>
              <a:buChar char="▸"/>
            </a:pP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Nokia contributed to </a:t>
            </a:r>
            <a: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the development of </a:t>
            </a:r>
            <a:b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the GSM 2G</a:t>
            </a: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. It was able to </a:t>
            </a:r>
            <a: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carry data </a:t>
            </a:r>
            <a:b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(computing) </a:t>
            </a: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as well as</a:t>
            </a:r>
            <a: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 voice traffic</a:t>
            </a: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. </a:t>
            </a:r>
            <a:endParaRPr sz="2200">
              <a:solidFill>
                <a:srgbClr val="22222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Barlow"/>
              <a:buChar char="▸"/>
            </a:pPr>
            <a: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Nordic Mobile Telephony (NMT) was </a:t>
            </a:r>
            <a:b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an early provider of international roaming. </a:t>
            </a:r>
            <a:endParaRPr b="1" sz="2200">
              <a:solidFill>
                <a:srgbClr val="22222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Barlow"/>
              <a:buChar char="▸"/>
            </a:pP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In 1987, </a:t>
            </a:r>
            <a: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GSM 2G</a:t>
            </a: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 became </a:t>
            </a:r>
            <a: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the new European </a:t>
            </a:r>
            <a:b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standard for digital mobile technology.</a:t>
            </a:r>
            <a:endParaRPr b="1" sz="2200">
              <a:solidFill>
                <a:srgbClr val="333333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Barlow"/>
              <a:buChar char="▸"/>
            </a:pP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In the 1980s, Nokia's computer division "Nokia Data" produced a series of </a:t>
            </a:r>
            <a: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personal computers called the "MikroMikko"</a:t>
            </a: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. It was aimed at the business market. </a:t>
            </a:r>
            <a:endParaRPr sz="2200">
              <a:solidFill>
                <a:srgbClr val="222222"/>
              </a:solidFill>
              <a:highlight>
                <a:srgbClr val="FFFF00"/>
              </a:highlight>
              <a:latin typeface="Barlow"/>
              <a:ea typeface="Barlow"/>
              <a:cs typeface="Barlow"/>
              <a:sym typeface="Barlow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Barlow"/>
              <a:buChar char="▸"/>
            </a:pP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Nokia had many names at that time: Nokia-Mobira in year 1984 and Nokia Mobile Phones in 1989.</a:t>
            </a:r>
            <a:endParaRPr sz="2200">
              <a:solidFill>
                <a:srgbClr val="333333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pic>
        <p:nvPicPr>
          <p:cNvPr id="524" name="Google Shape;52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6425" y="998375"/>
            <a:ext cx="2645325" cy="1979725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23"/>
          <p:cNvSpPr txBox="1"/>
          <p:nvPr/>
        </p:nvSpPr>
        <p:spPr>
          <a:xfrm>
            <a:off x="6316425" y="2764325"/>
            <a:ext cx="25110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200">
                <a:solidFill>
                  <a:srgbClr val="333333"/>
                </a:solidFill>
              </a:rPr>
              <a:t>MikroMikko </a:t>
            </a:r>
            <a:r>
              <a:rPr lang="en" sz="900" u="sng">
                <a:solidFill>
                  <a:schemeClr val="hlink"/>
                </a:solidFill>
                <a:hlinkClick r:id="rId4"/>
              </a:rPr>
              <a:t>https://fi.wikipedia.org/wiki/MikroMikko</a:t>
            </a:r>
            <a:endParaRPr sz="900">
              <a:latin typeface="Barlow Light"/>
              <a:ea typeface="Barlow Light"/>
              <a:cs typeface="Barlow Light"/>
              <a:sym typeface="Barlow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24"/>
          <p:cNvSpPr txBox="1"/>
          <p:nvPr>
            <p:ph type="title"/>
          </p:nvPr>
        </p:nvSpPr>
        <p:spPr>
          <a:xfrm>
            <a:off x="402050" y="322900"/>
            <a:ext cx="8705400" cy="136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Raleway"/>
                <a:ea typeface="Raleway"/>
                <a:cs typeface="Raleway"/>
                <a:sym typeface="Raleway"/>
              </a:rPr>
              <a:t>Nokia became the biggest mobile phone company in the world in 1990’s</a:t>
            </a:r>
            <a:endParaRPr sz="3000"/>
          </a:p>
        </p:txBody>
      </p:sp>
      <p:sp>
        <p:nvSpPr>
          <p:cNvPr id="531" name="Google Shape;531;p24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2" name="Google Shape;532;p24"/>
          <p:cNvSpPr txBox="1"/>
          <p:nvPr>
            <p:ph idx="1" type="body"/>
          </p:nvPr>
        </p:nvSpPr>
        <p:spPr>
          <a:xfrm>
            <a:off x="198550" y="1453250"/>
            <a:ext cx="8859600" cy="331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Barlow"/>
              <a:buChar char="▸"/>
            </a:pPr>
            <a: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In 1992,</a:t>
            </a:r>
            <a:r>
              <a:rPr b="1" lang="en" sz="2200">
                <a:solidFill>
                  <a:srgbClr val="222222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/>
              </a:rPr>
              <a:t> </a:t>
            </a:r>
            <a:r>
              <a:rPr b="1" lang="en" sz="2200">
                <a:solidFill>
                  <a:srgbClr val="000000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/>
              </a:rPr>
              <a:t>Jorma Ollila</a:t>
            </a: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became the CEO</a:t>
            </a: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. </a:t>
            </a:r>
            <a:endParaRPr sz="2200">
              <a:solidFill>
                <a:srgbClr val="22222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Barlow"/>
              <a:buChar char="▸"/>
            </a:pP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He decided to </a:t>
            </a:r>
            <a: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turn Nokia into a 'telecom-oriented' </a:t>
            </a:r>
            <a:b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company</a:t>
            </a: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. This strategy proved to be very successful </a:t>
            </a:r>
            <a:b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and the </a:t>
            </a:r>
            <a: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company grew rapidly</a:t>
            </a: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 in the following years. </a:t>
            </a:r>
            <a:endParaRPr sz="2200">
              <a:solidFill>
                <a:srgbClr val="22222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Barlow"/>
              <a:buChar char="▸"/>
            </a:pP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By the mid 1990s, Nokia's supply of mobile telephones </a:t>
            </a:r>
            <a:b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could not meet demand. </a:t>
            </a:r>
            <a:endParaRPr sz="2200">
              <a:solidFill>
                <a:srgbClr val="22222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Barlow"/>
              <a:buChar char="▸"/>
            </a:pP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Between 1996 and 2001, Nokia's</a:t>
            </a:r>
            <a:r>
              <a:rPr lang="en" sz="2200">
                <a:solidFill>
                  <a:srgbClr val="222222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5"/>
              </a:rPr>
              <a:t> </a:t>
            </a:r>
            <a:r>
              <a:rPr lang="en" sz="2200">
                <a:solidFill>
                  <a:srgbClr val="000000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6"/>
              </a:rPr>
              <a:t>revenue</a:t>
            </a: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increased </a:t>
            </a:r>
            <a:b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from 6.5 billion</a:t>
            </a:r>
            <a:r>
              <a:rPr lang="en" sz="2200">
                <a:solidFill>
                  <a:srgbClr val="000000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7"/>
              </a:rPr>
              <a:t> euros</a:t>
            </a: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 to 31 billion euros and between </a:t>
            </a:r>
            <a:b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1998 and 2012, </a:t>
            </a:r>
            <a: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Nokia was the world's largest mobile </a:t>
            </a:r>
            <a:b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phone manufacturer</a:t>
            </a: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. </a:t>
            </a:r>
            <a:endParaRPr b="1" sz="2200">
              <a:solidFill>
                <a:srgbClr val="333333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22222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pic>
        <p:nvPicPr>
          <p:cNvPr id="533" name="Google Shape;533;p24"/>
          <p:cNvPicPr preferRelativeResize="0"/>
          <p:nvPr/>
        </p:nvPicPr>
        <p:blipFill rotWithShape="1">
          <a:blip r:embed="rId8">
            <a:alphaModFix/>
          </a:blip>
          <a:srcRect b="3789" l="0" r="0" t="4231"/>
          <a:stretch/>
        </p:blipFill>
        <p:spPr>
          <a:xfrm>
            <a:off x="7154575" y="2090500"/>
            <a:ext cx="1903575" cy="21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24"/>
          <p:cNvSpPr txBox="1"/>
          <p:nvPr/>
        </p:nvSpPr>
        <p:spPr>
          <a:xfrm>
            <a:off x="7153875" y="4060075"/>
            <a:ext cx="1903500" cy="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950"/>
              <a:t>Jorma Ollila</a:t>
            </a:r>
            <a:r>
              <a:rPr b="1" lang="en" sz="950">
                <a:solidFill>
                  <a:srgbClr val="222222"/>
                </a:solidFill>
              </a:rPr>
              <a:t> served as the CEO of Nokia 1992-2006 and the Chairman of the Board 1999-2012.</a:t>
            </a:r>
            <a:br>
              <a:rPr b="1" lang="en" sz="950">
                <a:solidFill>
                  <a:srgbClr val="222222"/>
                </a:solidFill>
              </a:rPr>
            </a:br>
            <a:r>
              <a:rPr lang="en" sz="700" u="sng">
                <a:solidFill>
                  <a:schemeClr val="hlink"/>
                </a:solidFill>
                <a:hlinkClick r:id="rId9"/>
              </a:rPr>
              <a:t>https://upload.wikimedia.org/wikipedia/commons/6/67/Jorma_Ollila_2013.jpg</a:t>
            </a:r>
            <a:endParaRPr sz="700">
              <a:latin typeface="Barlow Light"/>
              <a:ea typeface="Barlow Light"/>
              <a:cs typeface="Barlow Light"/>
              <a:sym typeface="Barlow Light"/>
            </a:endParaRPr>
          </a:p>
        </p:txBody>
      </p:sp>
      <p:grpSp>
        <p:nvGrpSpPr>
          <p:cNvPr id="535" name="Google Shape;535;p24"/>
          <p:cNvGrpSpPr/>
          <p:nvPr/>
        </p:nvGrpSpPr>
        <p:grpSpPr>
          <a:xfrm>
            <a:off x="7203240" y="159958"/>
            <a:ext cx="1641530" cy="1833054"/>
            <a:chOff x="2152775" y="305709"/>
            <a:chExt cx="4264823" cy="4762415"/>
          </a:xfrm>
        </p:grpSpPr>
        <p:grpSp>
          <p:nvGrpSpPr>
            <p:cNvPr id="536" name="Google Shape;536;p24"/>
            <p:cNvGrpSpPr/>
            <p:nvPr/>
          </p:nvGrpSpPr>
          <p:grpSpPr>
            <a:xfrm>
              <a:off x="2593845" y="3487641"/>
              <a:ext cx="936028" cy="696373"/>
              <a:chOff x="4403470" y="4229766"/>
              <a:chExt cx="936028" cy="696373"/>
            </a:xfrm>
          </p:grpSpPr>
          <p:sp>
            <p:nvSpPr>
              <p:cNvPr id="537" name="Google Shape;537;p24"/>
              <p:cNvSpPr/>
              <p:nvPr/>
            </p:nvSpPr>
            <p:spPr>
              <a:xfrm>
                <a:off x="4403470" y="4414647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2"/>
                      <a:pt x="441926" y="511492"/>
                    </a:cubicBezTo>
                    <a:cubicBezTo>
                      <a:pt x="197857" y="511492"/>
                      <a:pt x="0" y="396991"/>
                      <a:pt x="0" y="255746"/>
                    </a:cubicBezTo>
                    <a:cubicBezTo>
                      <a:pt x="0" y="114501"/>
                      <a:pt x="197857" y="0"/>
                      <a:pt x="441926" y="0"/>
                    </a:cubicBezTo>
                    <a:cubicBezTo>
                      <a:pt x="685995" y="0"/>
                      <a:pt x="883852" y="114501"/>
                      <a:pt x="883852" y="255746"/>
                    </a:cubicBezTo>
                    <a:close/>
                  </a:path>
                </a:pathLst>
              </a:custGeom>
              <a:solidFill>
                <a:srgbClr val="D6D8E5">
                  <a:alpha val="2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8" name="Google Shape;538;p24"/>
              <p:cNvSpPr/>
              <p:nvPr/>
            </p:nvSpPr>
            <p:spPr>
              <a:xfrm>
                <a:off x="4455646" y="4339304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3"/>
                      <a:pt x="441926" y="511493"/>
                    </a:cubicBezTo>
                    <a:cubicBezTo>
                      <a:pt x="197857" y="511493"/>
                      <a:pt x="0" y="396991"/>
                      <a:pt x="0" y="255746"/>
                    </a:cubicBezTo>
                    <a:cubicBezTo>
                      <a:pt x="0" y="114502"/>
                      <a:pt x="197857" y="0"/>
                      <a:pt x="441926" y="0"/>
                    </a:cubicBezTo>
                    <a:cubicBezTo>
                      <a:pt x="685995" y="0"/>
                      <a:pt x="883852" y="114502"/>
                      <a:pt x="883852" y="255746"/>
                    </a:cubicBez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9" name="Google Shape;539;p24"/>
              <p:cNvSpPr/>
              <p:nvPr/>
            </p:nvSpPr>
            <p:spPr>
              <a:xfrm>
                <a:off x="4455741" y="4482465"/>
                <a:ext cx="87339" cy="116490"/>
              </a:xfrm>
              <a:custGeom>
                <a:rect b="b" l="l" r="r" t="t"/>
                <a:pathLst>
                  <a:path extrusionOk="0" h="116490" w="87339">
                    <a:moveTo>
                      <a:pt x="0" y="116491"/>
                    </a:moveTo>
                    <a:lnTo>
                      <a:pt x="0" y="0"/>
                    </a:lnTo>
                    <a:lnTo>
                      <a:pt x="87340" y="77914"/>
                    </a:lnTo>
                    <a:lnTo>
                      <a:pt x="0" y="116491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0" name="Google Shape;540;p24"/>
              <p:cNvSpPr/>
              <p:nvPr/>
            </p:nvSpPr>
            <p:spPr>
              <a:xfrm>
                <a:off x="5272972" y="4485513"/>
                <a:ext cx="66526" cy="157067"/>
              </a:xfrm>
              <a:custGeom>
                <a:rect b="b" l="l" r="r" t="t"/>
                <a:pathLst>
                  <a:path extrusionOk="0" h="157067" w="66526">
                    <a:moveTo>
                      <a:pt x="66527" y="0"/>
                    </a:moveTo>
                    <a:lnTo>
                      <a:pt x="66527" y="109538"/>
                    </a:lnTo>
                    <a:lnTo>
                      <a:pt x="21859" y="157067"/>
                    </a:lnTo>
                    <a:lnTo>
                      <a:pt x="0" y="31623"/>
                    </a:lnTo>
                    <a:lnTo>
                      <a:pt x="66527" y="0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1" name="Google Shape;541;p24"/>
              <p:cNvSpPr/>
              <p:nvPr/>
            </p:nvSpPr>
            <p:spPr>
              <a:xfrm>
                <a:off x="4455646" y="4229766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3"/>
                      <a:pt x="441926" y="511493"/>
                    </a:cubicBezTo>
                    <a:cubicBezTo>
                      <a:pt x="197857" y="511493"/>
                      <a:pt x="0" y="396991"/>
                      <a:pt x="0" y="255746"/>
                    </a:cubicBezTo>
                    <a:cubicBezTo>
                      <a:pt x="0" y="114502"/>
                      <a:pt x="197857" y="0"/>
                      <a:pt x="441926" y="0"/>
                    </a:cubicBezTo>
                    <a:cubicBezTo>
                      <a:pt x="685995" y="0"/>
                      <a:pt x="883852" y="114502"/>
                      <a:pt x="883852" y="255746"/>
                    </a:cubicBezTo>
                    <a:close/>
                  </a:path>
                </a:pathLst>
              </a:custGeom>
              <a:solidFill>
                <a:srgbClr val="F9CB0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2" name="Google Shape;542;p24"/>
              <p:cNvSpPr/>
              <p:nvPr/>
            </p:nvSpPr>
            <p:spPr>
              <a:xfrm>
                <a:off x="4581266" y="4299370"/>
                <a:ext cx="632693" cy="366117"/>
              </a:xfrm>
              <a:custGeom>
                <a:rect b="b" l="l" r="r" t="t"/>
                <a:pathLst>
                  <a:path extrusionOk="0" h="366117" w="632693">
                    <a:moveTo>
                      <a:pt x="632116" y="194048"/>
                    </a:moveTo>
                    <a:cubicBezTo>
                      <a:pt x="627555" y="237101"/>
                      <a:pt x="596952" y="279773"/>
                      <a:pt x="540025" y="312539"/>
                    </a:cubicBezTo>
                    <a:cubicBezTo>
                      <a:pt x="416476" y="383977"/>
                      <a:pt x="216136" y="383977"/>
                      <a:pt x="92586" y="312539"/>
                    </a:cubicBezTo>
                    <a:cubicBezTo>
                      <a:pt x="35564" y="279487"/>
                      <a:pt x="4962" y="237101"/>
                      <a:pt x="590" y="194048"/>
                    </a:cubicBezTo>
                    <a:cubicBezTo>
                      <a:pt x="-4732" y="143661"/>
                      <a:pt x="25965" y="92130"/>
                      <a:pt x="92586" y="53650"/>
                    </a:cubicBezTo>
                    <a:cubicBezTo>
                      <a:pt x="216136" y="-17883"/>
                      <a:pt x="416476" y="-17883"/>
                      <a:pt x="540025" y="53650"/>
                    </a:cubicBezTo>
                    <a:cubicBezTo>
                      <a:pt x="607121" y="92130"/>
                      <a:pt x="637343" y="143661"/>
                      <a:pt x="632116" y="194048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3" name="Google Shape;543;p24"/>
              <p:cNvSpPr/>
              <p:nvPr/>
            </p:nvSpPr>
            <p:spPr>
              <a:xfrm>
                <a:off x="4581856" y="4321278"/>
                <a:ext cx="631526" cy="344209"/>
              </a:xfrm>
              <a:custGeom>
                <a:rect b="b" l="l" r="r" t="t"/>
                <a:pathLst>
                  <a:path extrusionOk="0" h="344209" w="631526">
                    <a:moveTo>
                      <a:pt x="631527" y="172141"/>
                    </a:moveTo>
                    <a:cubicBezTo>
                      <a:pt x="626965" y="215194"/>
                      <a:pt x="596363" y="257866"/>
                      <a:pt x="539435" y="290632"/>
                    </a:cubicBezTo>
                    <a:cubicBezTo>
                      <a:pt x="415886" y="362069"/>
                      <a:pt x="215546" y="362069"/>
                      <a:pt x="91997" y="290632"/>
                    </a:cubicBezTo>
                    <a:cubicBezTo>
                      <a:pt x="34974" y="257580"/>
                      <a:pt x="4372" y="215194"/>
                      <a:pt x="0" y="172141"/>
                    </a:cubicBezTo>
                    <a:cubicBezTo>
                      <a:pt x="4372" y="129088"/>
                      <a:pt x="35069" y="86416"/>
                      <a:pt x="91997" y="53650"/>
                    </a:cubicBezTo>
                    <a:cubicBezTo>
                      <a:pt x="215546" y="-17883"/>
                      <a:pt x="415886" y="-17883"/>
                      <a:pt x="539435" y="53650"/>
                    </a:cubicBezTo>
                    <a:cubicBezTo>
                      <a:pt x="596363" y="86701"/>
                      <a:pt x="626965" y="129088"/>
                      <a:pt x="631527" y="172141"/>
                    </a:cubicBezTo>
                    <a:close/>
                  </a:path>
                </a:pathLst>
              </a:custGeom>
              <a:solidFill>
                <a:srgbClr val="E8A30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Google Shape;544;p24"/>
              <p:cNvSpPr/>
              <p:nvPr/>
            </p:nvSpPr>
            <p:spPr>
              <a:xfrm>
                <a:off x="4743040" y="4404074"/>
                <a:ext cx="295357" cy="184784"/>
              </a:xfrm>
              <a:custGeom>
                <a:rect b="b" l="l" r="r" t="t"/>
                <a:pathLst>
                  <a:path extrusionOk="0" h="184784" w="295357">
                    <a:moveTo>
                      <a:pt x="149875" y="29432"/>
                    </a:moveTo>
                    <a:cubicBezTo>
                      <a:pt x="145990" y="29423"/>
                      <a:pt x="142111" y="29737"/>
                      <a:pt x="138280" y="30385"/>
                    </a:cubicBezTo>
                    <a:cubicBezTo>
                      <a:pt x="133053" y="31147"/>
                      <a:pt x="127256" y="32195"/>
                      <a:pt x="120793" y="33528"/>
                    </a:cubicBezTo>
                    <a:cubicBezTo>
                      <a:pt x="114331" y="34862"/>
                      <a:pt x="107678" y="36576"/>
                      <a:pt x="100645" y="38671"/>
                    </a:cubicBezTo>
                    <a:cubicBezTo>
                      <a:pt x="93878" y="40719"/>
                      <a:pt x="87271" y="43272"/>
                      <a:pt x="80877" y="46292"/>
                    </a:cubicBezTo>
                    <a:lnTo>
                      <a:pt x="131722" y="75629"/>
                    </a:lnTo>
                    <a:lnTo>
                      <a:pt x="141226" y="72390"/>
                    </a:lnTo>
                    <a:cubicBezTo>
                      <a:pt x="154151" y="68104"/>
                      <a:pt x="166316" y="64484"/>
                      <a:pt x="177816" y="61436"/>
                    </a:cubicBezTo>
                    <a:cubicBezTo>
                      <a:pt x="188584" y="58598"/>
                      <a:pt x="199589" y="56779"/>
                      <a:pt x="210699" y="56007"/>
                    </a:cubicBezTo>
                    <a:cubicBezTo>
                      <a:pt x="220849" y="55397"/>
                      <a:pt x="231037" y="56102"/>
                      <a:pt x="241016" y="58103"/>
                    </a:cubicBezTo>
                    <a:cubicBezTo>
                      <a:pt x="251062" y="60293"/>
                      <a:pt x="260689" y="64084"/>
                      <a:pt x="269527" y="69342"/>
                    </a:cubicBezTo>
                    <a:cubicBezTo>
                      <a:pt x="278299" y="73743"/>
                      <a:pt x="285826" y="80296"/>
                      <a:pt x="291386" y="88392"/>
                    </a:cubicBezTo>
                    <a:cubicBezTo>
                      <a:pt x="295112" y="94317"/>
                      <a:pt x="296281" y="101498"/>
                      <a:pt x="294617" y="108299"/>
                    </a:cubicBezTo>
                    <a:cubicBezTo>
                      <a:pt x="292460" y="115776"/>
                      <a:pt x="288364" y="122549"/>
                      <a:pt x="282738" y="127921"/>
                    </a:cubicBezTo>
                    <a:cubicBezTo>
                      <a:pt x="275762" y="134922"/>
                      <a:pt x="267978" y="141065"/>
                      <a:pt x="259548" y="146209"/>
                    </a:cubicBezTo>
                    <a:lnTo>
                      <a:pt x="291861" y="165259"/>
                    </a:lnTo>
                    <a:lnTo>
                      <a:pt x="274279" y="175451"/>
                    </a:lnTo>
                    <a:lnTo>
                      <a:pt x="241681" y="156401"/>
                    </a:lnTo>
                    <a:cubicBezTo>
                      <a:pt x="226162" y="164068"/>
                      <a:pt x="209929" y="170193"/>
                      <a:pt x="193212" y="174688"/>
                    </a:cubicBezTo>
                    <a:cubicBezTo>
                      <a:pt x="175734" y="179604"/>
                      <a:pt x="157863" y="182975"/>
                      <a:pt x="139801" y="184785"/>
                    </a:cubicBezTo>
                    <a:lnTo>
                      <a:pt x="122219" y="154305"/>
                    </a:lnTo>
                    <a:cubicBezTo>
                      <a:pt x="126957" y="154276"/>
                      <a:pt x="131688" y="153924"/>
                      <a:pt x="136379" y="153257"/>
                    </a:cubicBezTo>
                    <a:cubicBezTo>
                      <a:pt x="142842" y="152495"/>
                      <a:pt x="149875" y="151257"/>
                      <a:pt x="157763" y="149638"/>
                    </a:cubicBezTo>
                    <a:cubicBezTo>
                      <a:pt x="165651" y="148019"/>
                      <a:pt x="173824" y="145733"/>
                      <a:pt x="182568" y="143256"/>
                    </a:cubicBezTo>
                    <a:cubicBezTo>
                      <a:pt x="191055" y="140684"/>
                      <a:pt x="199342" y="137503"/>
                      <a:pt x="207373" y="133731"/>
                    </a:cubicBezTo>
                    <a:lnTo>
                      <a:pt x="156812" y="104489"/>
                    </a:lnTo>
                    <a:cubicBezTo>
                      <a:pt x="154722" y="105346"/>
                      <a:pt x="152536" y="106109"/>
                      <a:pt x="150255" y="106871"/>
                    </a:cubicBezTo>
                    <a:lnTo>
                      <a:pt x="143317" y="108966"/>
                    </a:lnTo>
                    <a:cubicBezTo>
                      <a:pt x="130582" y="113157"/>
                      <a:pt x="118987" y="116396"/>
                      <a:pt x="108343" y="118491"/>
                    </a:cubicBezTo>
                    <a:cubicBezTo>
                      <a:pt x="98576" y="120768"/>
                      <a:pt x="88616" y="122101"/>
                      <a:pt x="78596" y="122492"/>
                    </a:cubicBezTo>
                    <a:cubicBezTo>
                      <a:pt x="69750" y="122854"/>
                      <a:pt x="60896" y="122015"/>
                      <a:pt x="52271" y="120015"/>
                    </a:cubicBezTo>
                    <a:cubicBezTo>
                      <a:pt x="43727" y="118091"/>
                      <a:pt x="35524" y="114881"/>
                      <a:pt x="27941" y="110490"/>
                    </a:cubicBezTo>
                    <a:cubicBezTo>
                      <a:pt x="19600" y="106099"/>
                      <a:pt x="12355" y="99889"/>
                      <a:pt x="6748" y="92297"/>
                    </a:cubicBezTo>
                    <a:cubicBezTo>
                      <a:pt x="2686" y="86592"/>
                      <a:pt x="675" y="79677"/>
                      <a:pt x="1045" y="72676"/>
                    </a:cubicBezTo>
                    <a:cubicBezTo>
                      <a:pt x="1772" y="65380"/>
                      <a:pt x="4687" y="58464"/>
                      <a:pt x="9409" y="52864"/>
                    </a:cubicBezTo>
                    <a:cubicBezTo>
                      <a:pt x="15218" y="45482"/>
                      <a:pt x="22145" y="39053"/>
                      <a:pt x="29937" y="33814"/>
                    </a:cubicBezTo>
                    <a:lnTo>
                      <a:pt x="0" y="16478"/>
                    </a:lnTo>
                    <a:lnTo>
                      <a:pt x="17677" y="6858"/>
                    </a:lnTo>
                    <a:lnTo>
                      <a:pt x="47424" y="24003"/>
                    </a:lnTo>
                    <a:cubicBezTo>
                      <a:pt x="61333" y="17050"/>
                      <a:pt x="75962" y="11659"/>
                      <a:pt x="91046" y="7906"/>
                    </a:cubicBezTo>
                    <a:cubicBezTo>
                      <a:pt x="105358" y="4277"/>
                      <a:pt x="119901" y="1629"/>
                      <a:pt x="134574" y="0"/>
                    </a:cubicBezTo>
                    <a:close/>
                    <a:moveTo>
                      <a:pt x="63485" y="82772"/>
                    </a:moveTo>
                    <a:cubicBezTo>
                      <a:pt x="70153" y="86639"/>
                      <a:pt x="77868" y="88306"/>
                      <a:pt x="85534" y="87535"/>
                    </a:cubicBezTo>
                    <a:cubicBezTo>
                      <a:pt x="95850" y="86363"/>
                      <a:pt x="106013" y="84096"/>
                      <a:pt x="115851" y="80772"/>
                    </a:cubicBezTo>
                    <a:lnTo>
                      <a:pt x="68332" y="53245"/>
                    </a:lnTo>
                    <a:cubicBezTo>
                      <a:pt x="50845" y="64675"/>
                      <a:pt x="49230" y="74514"/>
                      <a:pt x="63485" y="82772"/>
                    </a:cubicBezTo>
                    <a:close/>
                    <a:moveTo>
                      <a:pt x="230372" y="96774"/>
                    </a:moveTo>
                    <a:cubicBezTo>
                      <a:pt x="223130" y="92793"/>
                      <a:pt x="214786" y="91288"/>
                      <a:pt x="206612" y="92488"/>
                    </a:cubicBezTo>
                    <a:cubicBezTo>
                      <a:pt x="195331" y="93945"/>
                      <a:pt x="184202" y="96403"/>
                      <a:pt x="173349" y="99822"/>
                    </a:cubicBezTo>
                    <a:lnTo>
                      <a:pt x="220868" y="127159"/>
                    </a:lnTo>
                    <a:cubicBezTo>
                      <a:pt x="240892" y="114776"/>
                      <a:pt x="244057" y="104651"/>
                      <a:pt x="230372" y="96774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5" name="Google Shape;545;p24"/>
              <p:cNvSpPr/>
              <p:nvPr/>
            </p:nvSpPr>
            <p:spPr>
              <a:xfrm>
                <a:off x="4865259" y="4541234"/>
                <a:ext cx="19007" cy="25527"/>
              </a:xfrm>
              <a:custGeom>
                <a:rect b="b" l="l" r="r" t="t"/>
                <a:pathLst>
                  <a:path extrusionOk="0" h="25527" w="19007">
                    <a:moveTo>
                      <a:pt x="0" y="17145"/>
                    </a:moveTo>
                    <a:cubicBezTo>
                      <a:pt x="0" y="15907"/>
                      <a:pt x="0" y="0"/>
                      <a:pt x="0" y="0"/>
                    </a:cubicBezTo>
                    <a:lnTo>
                      <a:pt x="19008" y="12478"/>
                    </a:lnTo>
                    <a:lnTo>
                      <a:pt x="10549" y="25527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6" name="Google Shape;546;p24"/>
              <p:cNvSpPr/>
              <p:nvPr/>
            </p:nvSpPr>
            <p:spPr>
              <a:xfrm>
                <a:off x="4992800" y="4552092"/>
                <a:ext cx="42006" cy="19716"/>
              </a:xfrm>
              <a:custGeom>
                <a:rect b="b" l="l" r="r" t="t"/>
                <a:pathLst>
                  <a:path extrusionOk="0" h="19716" w="42006">
                    <a:moveTo>
                      <a:pt x="42007" y="17240"/>
                    </a:moveTo>
                    <a:lnTo>
                      <a:pt x="42007" y="0"/>
                    </a:lnTo>
                    <a:lnTo>
                      <a:pt x="0" y="3238"/>
                    </a:lnTo>
                    <a:lnTo>
                      <a:pt x="24045" y="19717"/>
                    </a:lnTo>
                    <a:lnTo>
                      <a:pt x="42007" y="17240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" name="Google Shape;547;p24"/>
              <p:cNvSpPr/>
              <p:nvPr/>
            </p:nvSpPr>
            <p:spPr>
              <a:xfrm>
                <a:off x="5006866" y="4488941"/>
                <a:ext cx="31457" cy="17335"/>
              </a:xfrm>
              <a:custGeom>
                <a:rect b="b" l="l" r="r" t="t"/>
                <a:pathLst>
                  <a:path extrusionOk="0" h="17335" w="31457">
                    <a:moveTo>
                      <a:pt x="31458" y="17336"/>
                    </a:moveTo>
                    <a:lnTo>
                      <a:pt x="31458" y="0"/>
                    </a:lnTo>
                    <a:lnTo>
                      <a:pt x="0" y="11430"/>
                    </a:lnTo>
                    <a:lnTo>
                      <a:pt x="31458" y="17336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8" name="Google Shape;548;p24"/>
              <p:cNvSpPr/>
              <p:nvPr/>
            </p:nvSpPr>
            <p:spPr>
              <a:xfrm>
                <a:off x="4908026" y="4495323"/>
                <a:ext cx="47328" cy="33051"/>
              </a:xfrm>
              <a:custGeom>
                <a:rect b="b" l="l" r="r" t="t"/>
                <a:pathLst>
                  <a:path extrusionOk="0" h="33051" w="47328">
                    <a:moveTo>
                      <a:pt x="0" y="10001"/>
                    </a:moveTo>
                    <a:lnTo>
                      <a:pt x="10454" y="0"/>
                    </a:lnTo>
                    <a:lnTo>
                      <a:pt x="47329" y="25527"/>
                    </a:lnTo>
                    <a:lnTo>
                      <a:pt x="45048" y="33052"/>
                    </a:lnTo>
                    <a:cubicBezTo>
                      <a:pt x="45048" y="33052"/>
                      <a:pt x="17487" y="21431"/>
                      <a:pt x="16537" y="20764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" name="Google Shape;549;p24"/>
              <p:cNvSpPr/>
              <p:nvPr/>
            </p:nvSpPr>
            <p:spPr>
              <a:xfrm>
                <a:off x="4811468" y="4440078"/>
                <a:ext cx="58923" cy="38957"/>
              </a:xfrm>
              <a:custGeom>
                <a:rect b="b" l="l" r="r" t="t"/>
                <a:pathLst>
                  <a:path extrusionOk="0" h="38957" w="58923">
                    <a:moveTo>
                      <a:pt x="0" y="11144"/>
                    </a:moveTo>
                    <a:lnTo>
                      <a:pt x="48945" y="38957"/>
                    </a:lnTo>
                    <a:lnTo>
                      <a:pt x="58924" y="31718"/>
                    </a:lnTo>
                    <a:cubicBezTo>
                      <a:pt x="58924" y="31718"/>
                      <a:pt x="52841" y="24670"/>
                      <a:pt x="52366" y="23908"/>
                    </a:cubicBezTo>
                    <a:cubicBezTo>
                      <a:pt x="47964" y="18878"/>
                      <a:pt x="42800" y="14573"/>
                      <a:pt x="37065" y="11144"/>
                    </a:cubicBezTo>
                    <a:cubicBezTo>
                      <a:pt x="33453" y="10478"/>
                      <a:pt x="10169" y="0"/>
                      <a:pt x="10169" y="0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24"/>
              <p:cNvSpPr/>
              <p:nvPr/>
            </p:nvSpPr>
            <p:spPr>
              <a:xfrm>
                <a:off x="4865639" y="4409027"/>
                <a:ext cx="27275" cy="24479"/>
              </a:xfrm>
              <a:custGeom>
                <a:rect b="b" l="l" r="r" t="t"/>
                <a:pathLst>
                  <a:path extrusionOk="0" h="24479" w="27275">
                    <a:moveTo>
                      <a:pt x="27276" y="24479"/>
                    </a:moveTo>
                    <a:lnTo>
                      <a:pt x="27276" y="7334"/>
                    </a:lnTo>
                    <a:lnTo>
                      <a:pt x="4752" y="0"/>
                    </a:lnTo>
                    <a:lnTo>
                      <a:pt x="0" y="13430"/>
                    </a:lnTo>
                    <a:lnTo>
                      <a:pt x="1140" y="19621"/>
                    </a:lnTo>
                    <a:lnTo>
                      <a:pt x="27276" y="2447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1" name="Google Shape;551;p24"/>
              <p:cNvSpPr/>
              <p:nvPr/>
            </p:nvSpPr>
            <p:spPr>
              <a:xfrm>
                <a:off x="4743421" y="4403978"/>
                <a:ext cx="26040" cy="19431"/>
              </a:xfrm>
              <a:custGeom>
                <a:rect b="b" l="l" r="r" t="t"/>
                <a:pathLst>
                  <a:path extrusionOk="0" h="19431" w="26040">
                    <a:moveTo>
                      <a:pt x="0" y="17145"/>
                    </a:moveTo>
                    <a:lnTo>
                      <a:pt x="0" y="0"/>
                    </a:lnTo>
                    <a:lnTo>
                      <a:pt x="26040" y="2762"/>
                    </a:lnTo>
                    <a:lnTo>
                      <a:pt x="17677" y="19431"/>
                    </a:lnTo>
                    <a:lnTo>
                      <a:pt x="0" y="1714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" name="Google Shape;552;p24"/>
              <p:cNvSpPr/>
              <p:nvPr/>
            </p:nvSpPr>
            <p:spPr>
              <a:xfrm>
                <a:off x="4744371" y="4461509"/>
                <a:ext cx="29936" cy="30289"/>
              </a:xfrm>
              <a:custGeom>
                <a:rect b="b" l="l" r="r" t="t"/>
                <a:pathLst>
                  <a:path extrusionOk="0" h="30289" w="29936">
                    <a:moveTo>
                      <a:pt x="0" y="17907"/>
                    </a:moveTo>
                    <a:lnTo>
                      <a:pt x="0" y="0"/>
                    </a:lnTo>
                    <a:lnTo>
                      <a:pt x="29937" y="0"/>
                    </a:lnTo>
                    <a:lnTo>
                      <a:pt x="22619" y="16002"/>
                    </a:lnTo>
                    <a:lnTo>
                      <a:pt x="9694" y="3028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24"/>
              <p:cNvSpPr/>
              <p:nvPr/>
            </p:nvSpPr>
            <p:spPr>
              <a:xfrm>
                <a:off x="4743040" y="4386929"/>
                <a:ext cx="295352" cy="185070"/>
              </a:xfrm>
              <a:custGeom>
                <a:rect b="b" l="l" r="r" t="t"/>
                <a:pathLst>
                  <a:path extrusionOk="0" h="185070" w="295352">
                    <a:moveTo>
                      <a:pt x="149875" y="29432"/>
                    </a:moveTo>
                    <a:cubicBezTo>
                      <a:pt x="145994" y="29432"/>
                      <a:pt x="142119" y="29718"/>
                      <a:pt x="138280" y="30289"/>
                    </a:cubicBezTo>
                    <a:cubicBezTo>
                      <a:pt x="133053" y="31051"/>
                      <a:pt x="127256" y="32099"/>
                      <a:pt x="120793" y="33528"/>
                    </a:cubicBezTo>
                    <a:cubicBezTo>
                      <a:pt x="114331" y="34957"/>
                      <a:pt x="107678" y="36576"/>
                      <a:pt x="100645" y="38671"/>
                    </a:cubicBezTo>
                    <a:cubicBezTo>
                      <a:pt x="93881" y="40691"/>
                      <a:pt x="87274" y="43205"/>
                      <a:pt x="80877" y="46196"/>
                    </a:cubicBezTo>
                    <a:lnTo>
                      <a:pt x="131722" y="75629"/>
                    </a:lnTo>
                    <a:lnTo>
                      <a:pt x="141226" y="72390"/>
                    </a:lnTo>
                    <a:cubicBezTo>
                      <a:pt x="154151" y="68104"/>
                      <a:pt x="166316" y="64484"/>
                      <a:pt x="177816" y="61436"/>
                    </a:cubicBezTo>
                    <a:cubicBezTo>
                      <a:pt x="188574" y="58550"/>
                      <a:pt x="199589" y="56740"/>
                      <a:pt x="210699" y="56007"/>
                    </a:cubicBezTo>
                    <a:cubicBezTo>
                      <a:pt x="220849" y="55369"/>
                      <a:pt x="231037" y="56045"/>
                      <a:pt x="241016" y="58007"/>
                    </a:cubicBezTo>
                    <a:cubicBezTo>
                      <a:pt x="251052" y="60274"/>
                      <a:pt x="260670" y="64094"/>
                      <a:pt x="269527" y="69342"/>
                    </a:cubicBezTo>
                    <a:cubicBezTo>
                      <a:pt x="278328" y="73705"/>
                      <a:pt x="285855" y="80258"/>
                      <a:pt x="291386" y="88392"/>
                    </a:cubicBezTo>
                    <a:cubicBezTo>
                      <a:pt x="295112" y="94278"/>
                      <a:pt x="296271" y="101432"/>
                      <a:pt x="294617" y="108204"/>
                    </a:cubicBezTo>
                    <a:cubicBezTo>
                      <a:pt x="292508" y="115700"/>
                      <a:pt x="288402" y="122482"/>
                      <a:pt x="282738" y="127825"/>
                    </a:cubicBezTo>
                    <a:cubicBezTo>
                      <a:pt x="275762" y="134855"/>
                      <a:pt x="267978" y="141027"/>
                      <a:pt x="259548" y="146209"/>
                    </a:cubicBezTo>
                    <a:lnTo>
                      <a:pt x="291861" y="165259"/>
                    </a:lnTo>
                    <a:lnTo>
                      <a:pt x="274279" y="175546"/>
                    </a:lnTo>
                    <a:lnTo>
                      <a:pt x="241681" y="156496"/>
                    </a:lnTo>
                    <a:cubicBezTo>
                      <a:pt x="226181" y="164239"/>
                      <a:pt x="209939" y="170402"/>
                      <a:pt x="193212" y="174879"/>
                    </a:cubicBezTo>
                    <a:cubicBezTo>
                      <a:pt x="175668" y="179784"/>
                      <a:pt x="157733" y="183194"/>
                      <a:pt x="139611" y="185071"/>
                    </a:cubicBezTo>
                    <a:lnTo>
                      <a:pt x="122219" y="154305"/>
                    </a:lnTo>
                    <a:cubicBezTo>
                      <a:pt x="125355" y="154305"/>
                      <a:pt x="130107" y="154305"/>
                      <a:pt x="136379" y="153257"/>
                    </a:cubicBezTo>
                    <a:cubicBezTo>
                      <a:pt x="142652" y="152209"/>
                      <a:pt x="149875" y="151257"/>
                      <a:pt x="157763" y="149542"/>
                    </a:cubicBezTo>
                    <a:cubicBezTo>
                      <a:pt x="165651" y="147828"/>
                      <a:pt x="173824" y="145732"/>
                      <a:pt x="182568" y="143161"/>
                    </a:cubicBezTo>
                    <a:cubicBezTo>
                      <a:pt x="191074" y="140636"/>
                      <a:pt x="199361" y="137446"/>
                      <a:pt x="207373" y="133636"/>
                    </a:cubicBezTo>
                    <a:lnTo>
                      <a:pt x="156812" y="104394"/>
                    </a:lnTo>
                    <a:cubicBezTo>
                      <a:pt x="154722" y="105156"/>
                      <a:pt x="152536" y="106013"/>
                      <a:pt x="150255" y="106680"/>
                    </a:cubicBezTo>
                    <a:lnTo>
                      <a:pt x="143317" y="108871"/>
                    </a:lnTo>
                    <a:cubicBezTo>
                      <a:pt x="130582" y="113062"/>
                      <a:pt x="118987" y="116300"/>
                      <a:pt x="108343" y="118396"/>
                    </a:cubicBezTo>
                    <a:cubicBezTo>
                      <a:pt x="98576" y="120672"/>
                      <a:pt x="88616" y="122006"/>
                      <a:pt x="78596" y="122396"/>
                    </a:cubicBezTo>
                    <a:cubicBezTo>
                      <a:pt x="69751" y="122711"/>
                      <a:pt x="60903" y="121882"/>
                      <a:pt x="52271" y="119920"/>
                    </a:cubicBezTo>
                    <a:cubicBezTo>
                      <a:pt x="43739" y="117958"/>
                      <a:pt x="35542" y="114748"/>
                      <a:pt x="27941" y="110395"/>
                    </a:cubicBezTo>
                    <a:cubicBezTo>
                      <a:pt x="19600" y="106004"/>
                      <a:pt x="12355" y="99793"/>
                      <a:pt x="6748" y="92202"/>
                    </a:cubicBezTo>
                    <a:cubicBezTo>
                      <a:pt x="2692" y="86496"/>
                      <a:pt x="682" y="79581"/>
                      <a:pt x="1045" y="72580"/>
                    </a:cubicBezTo>
                    <a:cubicBezTo>
                      <a:pt x="1772" y="65284"/>
                      <a:pt x="4687" y="58369"/>
                      <a:pt x="9409" y="52768"/>
                    </a:cubicBezTo>
                    <a:cubicBezTo>
                      <a:pt x="15221" y="45386"/>
                      <a:pt x="22148" y="38957"/>
                      <a:pt x="29937" y="33718"/>
                    </a:cubicBezTo>
                    <a:lnTo>
                      <a:pt x="0" y="16383"/>
                    </a:lnTo>
                    <a:lnTo>
                      <a:pt x="17677" y="6763"/>
                    </a:lnTo>
                    <a:lnTo>
                      <a:pt x="47424" y="24003"/>
                    </a:lnTo>
                    <a:cubicBezTo>
                      <a:pt x="61333" y="17050"/>
                      <a:pt x="75962" y="11659"/>
                      <a:pt x="91046" y="7906"/>
                    </a:cubicBezTo>
                    <a:cubicBezTo>
                      <a:pt x="105348" y="4229"/>
                      <a:pt x="119894" y="1591"/>
                      <a:pt x="134574" y="0"/>
                    </a:cubicBezTo>
                    <a:close/>
                    <a:moveTo>
                      <a:pt x="63485" y="82772"/>
                    </a:moveTo>
                    <a:cubicBezTo>
                      <a:pt x="70169" y="86601"/>
                      <a:pt x="77870" y="88259"/>
                      <a:pt x="85534" y="87535"/>
                    </a:cubicBezTo>
                    <a:cubicBezTo>
                      <a:pt x="95850" y="86363"/>
                      <a:pt x="106013" y="84096"/>
                      <a:pt x="115851" y="80772"/>
                    </a:cubicBezTo>
                    <a:lnTo>
                      <a:pt x="68332" y="53149"/>
                    </a:lnTo>
                    <a:cubicBezTo>
                      <a:pt x="50845" y="64675"/>
                      <a:pt x="49230" y="74486"/>
                      <a:pt x="63485" y="82772"/>
                    </a:cubicBezTo>
                    <a:close/>
                    <a:moveTo>
                      <a:pt x="230372" y="96679"/>
                    </a:moveTo>
                    <a:cubicBezTo>
                      <a:pt x="223120" y="92735"/>
                      <a:pt x="214776" y="91259"/>
                      <a:pt x="206612" y="92488"/>
                    </a:cubicBezTo>
                    <a:cubicBezTo>
                      <a:pt x="195331" y="93907"/>
                      <a:pt x="184202" y="96326"/>
                      <a:pt x="173349" y="99727"/>
                    </a:cubicBezTo>
                    <a:lnTo>
                      <a:pt x="220868" y="127159"/>
                    </a:lnTo>
                    <a:cubicBezTo>
                      <a:pt x="240826" y="114776"/>
                      <a:pt x="244057" y="104680"/>
                      <a:pt x="230372" y="96679"/>
                    </a:cubicBezTo>
                    <a:close/>
                  </a:path>
                </a:pathLst>
              </a:custGeom>
              <a:solidFill>
                <a:srgbClr val="F9CA0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4" name="Google Shape;554;p24"/>
            <p:cNvGrpSpPr/>
            <p:nvPr/>
          </p:nvGrpSpPr>
          <p:grpSpPr>
            <a:xfrm>
              <a:off x="2682040" y="3351243"/>
              <a:ext cx="883852" cy="621125"/>
              <a:chOff x="4491665" y="4093368"/>
              <a:chExt cx="883852" cy="621125"/>
            </a:xfrm>
          </p:grpSpPr>
          <p:sp>
            <p:nvSpPr>
              <p:cNvPr id="555" name="Google Shape;555;p24"/>
              <p:cNvSpPr/>
              <p:nvPr/>
            </p:nvSpPr>
            <p:spPr>
              <a:xfrm>
                <a:off x="4491665" y="4203001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2"/>
                      <a:pt x="441926" y="511492"/>
                    </a:cubicBezTo>
                    <a:cubicBezTo>
                      <a:pt x="197857" y="511492"/>
                      <a:pt x="0" y="396991"/>
                      <a:pt x="0" y="255746"/>
                    </a:cubicBezTo>
                    <a:cubicBezTo>
                      <a:pt x="0" y="114501"/>
                      <a:pt x="197857" y="0"/>
                      <a:pt x="441926" y="0"/>
                    </a:cubicBezTo>
                    <a:cubicBezTo>
                      <a:pt x="685995" y="0"/>
                      <a:pt x="883852" y="114501"/>
                      <a:pt x="883852" y="255746"/>
                    </a:cubicBez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556;p24"/>
              <p:cNvSpPr/>
              <p:nvPr/>
            </p:nvSpPr>
            <p:spPr>
              <a:xfrm>
                <a:off x="4491855" y="4346066"/>
                <a:ext cx="87339" cy="116490"/>
              </a:xfrm>
              <a:custGeom>
                <a:rect b="b" l="l" r="r" t="t"/>
                <a:pathLst>
                  <a:path extrusionOk="0" h="116490" w="87339">
                    <a:moveTo>
                      <a:pt x="0" y="116491"/>
                    </a:moveTo>
                    <a:lnTo>
                      <a:pt x="0" y="0"/>
                    </a:lnTo>
                    <a:lnTo>
                      <a:pt x="87340" y="77914"/>
                    </a:lnTo>
                    <a:lnTo>
                      <a:pt x="0" y="116491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" name="Google Shape;557;p24"/>
              <p:cNvSpPr/>
              <p:nvPr/>
            </p:nvSpPr>
            <p:spPr>
              <a:xfrm>
                <a:off x="5309086" y="4349115"/>
                <a:ext cx="66431" cy="157067"/>
              </a:xfrm>
              <a:custGeom>
                <a:rect b="b" l="l" r="r" t="t"/>
                <a:pathLst>
                  <a:path extrusionOk="0" h="157067" w="66431">
                    <a:moveTo>
                      <a:pt x="66432" y="0"/>
                    </a:moveTo>
                    <a:lnTo>
                      <a:pt x="66432" y="109633"/>
                    </a:lnTo>
                    <a:lnTo>
                      <a:pt x="21859" y="157067"/>
                    </a:lnTo>
                    <a:lnTo>
                      <a:pt x="0" y="31623"/>
                    </a:lnTo>
                    <a:lnTo>
                      <a:pt x="66432" y="0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8" name="Google Shape;558;p24"/>
              <p:cNvSpPr/>
              <p:nvPr/>
            </p:nvSpPr>
            <p:spPr>
              <a:xfrm>
                <a:off x="4491665" y="4093368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3"/>
                      <a:pt x="441926" y="511493"/>
                    </a:cubicBezTo>
                    <a:cubicBezTo>
                      <a:pt x="197857" y="511493"/>
                      <a:pt x="0" y="396991"/>
                      <a:pt x="0" y="255746"/>
                    </a:cubicBezTo>
                    <a:cubicBezTo>
                      <a:pt x="0" y="114501"/>
                      <a:pt x="197857" y="0"/>
                      <a:pt x="441926" y="0"/>
                    </a:cubicBezTo>
                    <a:cubicBezTo>
                      <a:pt x="685995" y="0"/>
                      <a:pt x="883852" y="114501"/>
                      <a:pt x="883852" y="255746"/>
                    </a:cubicBezTo>
                    <a:close/>
                  </a:path>
                </a:pathLst>
              </a:custGeom>
              <a:solidFill>
                <a:srgbClr val="F9CB0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559;p24"/>
              <p:cNvSpPr/>
              <p:nvPr/>
            </p:nvSpPr>
            <p:spPr>
              <a:xfrm>
                <a:off x="4617381" y="4162996"/>
                <a:ext cx="632721" cy="366093"/>
              </a:xfrm>
              <a:custGeom>
                <a:rect b="b" l="l" r="r" t="t"/>
                <a:pathLst>
                  <a:path extrusionOk="0" h="366093" w="632721">
                    <a:moveTo>
                      <a:pt x="632116" y="194024"/>
                    </a:moveTo>
                    <a:cubicBezTo>
                      <a:pt x="627555" y="237172"/>
                      <a:pt x="596952" y="279749"/>
                      <a:pt x="540025" y="312515"/>
                    </a:cubicBezTo>
                    <a:cubicBezTo>
                      <a:pt x="416475" y="383953"/>
                      <a:pt x="216136" y="383953"/>
                      <a:pt x="92586" y="312515"/>
                    </a:cubicBezTo>
                    <a:cubicBezTo>
                      <a:pt x="35564" y="279559"/>
                      <a:pt x="4962" y="237172"/>
                      <a:pt x="590" y="194024"/>
                    </a:cubicBezTo>
                    <a:cubicBezTo>
                      <a:pt x="-4732" y="143637"/>
                      <a:pt x="25965" y="92107"/>
                      <a:pt x="92586" y="53721"/>
                    </a:cubicBezTo>
                    <a:cubicBezTo>
                      <a:pt x="216136" y="-17907"/>
                      <a:pt x="416475" y="-17907"/>
                      <a:pt x="540025" y="53721"/>
                    </a:cubicBezTo>
                    <a:cubicBezTo>
                      <a:pt x="606551" y="92107"/>
                      <a:pt x="637534" y="143637"/>
                      <a:pt x="632116" y="194024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0" name="Google Shape;560;p24"/>
              <p:cNvSpPr/>
              <p:nvPr/>
            </p:nvSpPr>
            <p:spPr>
              <a:xfrm>
                <a:off x="4617971" y="4184904"/>
                <a:ext cx="631526" cy="344185"/>
              </a:xfrm>
              <a:custGeom>
                <a:rect b="b" l="l" r="r" t="t"/>
                <a:pathLst>
                  <a:path extrusionOk="0" h="344185" w="631526">
                    <a:moveTo>
                      <a:pt x="631527" y="172117"/>
                    </a:moveTo>
                    <a:cubicBezTo>
                      <a:pt x="626965" y="215265"/>
                      <a:pt x="596363" y="257842"/>
                      <a:pt x="539435" y="290608"/>
                    </a:cubicBezTo>
                    <a:cubicBezTo>
                      <a:pt x="415886" y="362045"/>
                      <a:pt x="215546" y="362045"/>
                      <a:pt x="91997" y="290608"/>
                    </a:cubicBezTo>
                    <a:cubicBezTo>
                      <a:pt x="34974" y="257651"/>
                      <a:pt x="4372" y="215265"/>
                      <a:pt x="0" y="172117"/>
                    </a:cubicBezTo>
                    <a:cubicBezTo>
                      <a:pt x="4372" y="129064"/>
                      <a:pt x="34974" y="86392"/>
                      <a:pt x="91997" y="53721"/>
                    </a:cubicBezTo>
                    <a:cubicBezTo>
                      <a:pt x="215546" y="-17907"/>
                      <a:pt x="415886" y="-17907"/>
                      <a:pt x="539435" y="53721"/>
                    </a:cubicBezTo>
                    <a:cubicBezTo>
                      <a:pt x="596363" y="86677"/>
                      <a:pt x="627440" y="129064"/>
                      <a:pt x="631527" y="172117"/>
                    </a:cubicBezTo>
                    <a:close/>
                  </a:path>
                </a:pathLst>
              </a:custGeom>
              <a:solidFill>
                <a:srgbClr val="E8A30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1" name="Google Shape;561;p24"/>
              <p:cNvSpPr/>
              <p:nvPr/>
            </p:nvSpPr>
            <p:spPr>
              <a:xfrm>
                <a:off x="4779725" y="4267771"/>
                <a:ext cx="295065" cy="184880"/>
              </a:xfrm>
              <a:custGeom>
                <a:rect b="b" l="l" r="r" t="t"/>
                <a:pathLst>
                  <a:path extrusionOk="0" h="184880" w="295065">
                    <a:moveTo>
                      <a:pt x="149304" y="29337"/>
                    </a:moveTo>
                    <a:cubicBezTo>
                      <a:pt x="145417" y="29375"/>
                      <a:pt x="141549" y="29689"/>
                      <a:pt x="137710" y="30289"/>
                    </a:cubicBezTo>
                    <a:cubicBezTo>
                      <a:pt x="132483" y="31052"/>
                      <a:pt x="126685" y="32099"/>
                      <a:pt x="120223" y="33433"/>
                    </a:cubicBezTo>
                    <a:cubicBezTo>
                      <a:pt x="113760" y="34766"/>
                      <a:pt x="107013" y="36576"/>
                      <a:pt x="100075" y="38671"/>
                    </a:cubicBezTo>
                    <a:cubicBezTo>
                      <a:pt x="93311" y="40691"/>
                      <a:pt x="86703" y="43206"/>
                      <a:pt x="80307" y="46196"/>
                    </a:cubicBezTo>
                    <a:lnTo>
                      <a:pt x="131057" y="75629"/>
                    </a:lnTo>
                    <a:lnTo>
                      <a:pt x="140561" y="72390"/>
                    </a:lnTo>
                    <a:cubicBezTo>
                      <a:pt x="153486" y="68104"/>
                      <a:pt x="165651" y="64389"/>
                      <a:pt x="177151" y="61436"/>
                    </a:cubicBezTo>
                    <a:cubicBezTo>
                      <a:pt x="187899" y="58503"/>
                      <a:pt x="198914" y="56683"/>
                      <a:pt x="210034" y="56007"/>
                    </a:cubicBezTo>
                    <a:cubicBezTo>
                      <a:pt x="220155" y="55321"/>
                      <a:pt x="230315" y="55988"/>
                      <a:pt x="240256" y="58007"/>
                    </a:cubicBezTo>
                    <a:cubicBezTo>
                      <a:pt x="250463" y="60217"/>
                      <a:pt x="260242" y="64037"/>
                      <a:pt x="269242" y="69342"/>
                    </a:cubicBezTo>
                    <a:cubicBezTo>
                      <a:pt x="278024" y="73733"/>
                      <a:pt x="285541" y="80286"/>
                      <a:pt x="291101" y="88392"/>
                    </a:cubicBezTo>
                    <a:cubicBezTo>
                      <a:pt x="294817" y="94317"/>
                      <a:pt x="295986" y="101498"/>
                      <a:pt x="294332" y="108299"/>
                    </a:cubicBezTo>
                    <a:cubicBezTo>
                      <a:pt x="292194" y="115786"/>
                      <a:pt x="288088" y="122568"/>
                      <a:pt x="282453" y="127921"/>
                    </a:cubicBezTo>
                    <a:cubicBezTo>
                      <a:pt x="275477" y="134950"/>
                      <a:pt x="267693" y="141122"/>
                      <a:pt x="259263" y="146304"/>
                    </a:cubicBezTo>
                    <a:lnTo>
                      <a:pt x="291576" y="165354"/>
                    </a:lnTo>
                    <a:lnTo>
                      <a:pt x="273899" y="175546"/>
                    </a:lnTo>
                    <a:lnTo>
                      <a:pt x="241301" y="156496"/>
                    </a:lnTo>
                    <a:cubicBezTo>
                      <a:pt x="225781" y="164202"/>
                      <a:pt x="209549" y="170355"/>
                      <a:pt x="192832" y="174879"/>
                    </a:cubicBezTo>
                    <a:cubicBezTo>
                      <a:pt x="175345" y="179718"/>
                      <a:pt x="157478" y="183061"/>
                      <a:pt x="139421" y="184880"/>
                    </a:cubicBezTo>
                    <a:lnTo>
                      <a:pt x="122409" y="154305"/>
                    </a:lnTo>
                    <a:cubicBezTo>
                      <a:pt x="127146" y="154181"/>
                      <a:pt x="131874" y="153800"/>
                      <a:pt x="136569" y="153162"/>
                    </a:cubicBezTo>
                    <a:cubicBezTo>
                      <a:pt x="143726" y="152352"/>
                      <a:pt x="150835" y="151143"/>
                      <a:pt x="157858" y="149543"/>
                    </a:cubicBezTo>
                    <a:cubicBezTo>
                      <a:pt x="165746" y="147828"/>
                      <a:pt x="174014" y="145732"/>
                      <a:pt x="182758" y="143161"/>
                    </a:cubicBezTo>
                    <a:cubicBezTo>
                      <a:pt x="191245" y="140580"/>
                      <a:pt x="199532" y="137398"/>
                      <a:pt x="207563" y="133636"/>
                    </a:cubicBezTo>
                    <a:lnTo>
                      <a:pt x="157003" y="104394"/>
                    </a:lnTo>
                    <a:lnTo>
                      <a:pt x="150445" y="106680"/>
                    </a:lnTo>
                    <a:lnTo>
                      <a:pt x="143507" y="108776"/>
                    </a:lnTo>
                    <a:cubicBezTo>
                      <a:pt x="130772" y="112967"/>
                      <a:pt x="119177" y="116300"/>
                      <a:pt x="108533" y="118301"/>
                    </a:cubicBezTo>
                    <a:cubicBezTo>
                      <a:pt x="98766" y="120577"/>
                      <a:pt x="88806" y="121911"/>
                      <a:pt x="78786" y="122301"/>
                    </a:cubicBezTo>
                    <a:cubicBezTo>
                      <a:pt x="69941" y="122615"/>
                      <a:pt x="61093" y="121787"/>
                      <a:pt x="52461" y="119825"/>
                    </a:cubicBezTo>
                    <a:cubicBezTo>
                      <a:pt x="43893" y="117881"/>
                      <a:pt x="35661" y="114671"/>
                      <a:pt x="28036" y="110300"/>
                    </a:cubicBezTo>
                    <a:cubicBezTo>
                      <a:pt x="19700" y="105947"/>
                      <a:pt x="12480" y="99717"/>
                      <a:pt x="6938" y="92107"/>
                    </a:cubicBezTo>
                    <a:cubicBezTo>
                      <a:pt x="2819" y="86430"/>
                      <a:pt x="803" y="79496"/>
                      <a:pt x="1235" y="72485"/>
                    </a:cubicBezTo>
                    <a:cubicBezTo>
                      <a:pt x="1979" y="65189"/>
                      <a:pt x="4893" y="58283"/>
                      <a:pt x="9599" y="52673"/>
                    </a:cubicBezTo>
                    <a:cubicBezTo>
                      <a:pt x="15435" y="45310"/>
                      <a:pt x="22357" y="38891"/>
                      <a:pt x="30127" y="33623"/>
                    </a:cubicBezTo>
                    <a:lnTo>
                      <a:pt x="0" y="16954"/>
                    </a:lnTo>
                    <a:lnTo>
                      <a:pt x="17582" y="6763"/>
                    </a:lnTo>
                    <a:lnTo>
                      <a:pt x="47234" y="23908"/>
                    </a:lnTo>
                    <a:cubicBezTo>
                      <a:pt x="61177" y="17059"/>
                      <a:pt x="75797" y="11697"/>
                      <a:pt x="90856" y="7906"/>
                    </a:cubicBezTo>
                    <a:cubicBezTo>
                      <a:pt x="105192" y="4239"/>
                      <a:pt x="119769" y="1591"/>
                      <a:pt x="134479" y="0"/>
                    </a:cubicBezTo>
                    <a:close/>
                    <a:moveTo>
                      <a:pt x="62915" y="82772"/>
                    </a:moveTo>
                    <a:cubicBezTo>
                      <a:pt x="69599" y="86601"/>
                      <a:pt x="77300" y="88259"/>
                      <a:pt x="84964" y="87535"/>
                    </a:cubicBezTo>
                    <a:cubicBezTo>
                      <a:pt x="95260" y="86382"/>
                      <a:pt x="105397" y="84077"/>
                      <a:pt x="115186" y="80677"/>
                    </a:cubicBezTo>
                    <a:lnTo>
                      <a:pt x="67667" y="53150"/>
                    </a:lnTo>
                    <a:cubicBezTo>
                      <a:pt x="50180" y="64579"/>
                      <a:pt x="48659" y="74486"/>
                      <a:pt x="62915" y="82772"/>
                    </a:cubicBezTo>
                    <a:close/>
                    <a:moveTo>
                      <a:pt x="229802" y="96679"/>
                    </a:moveTo>
                    <a:cubicBezTo>
                      <a:pt x="222503" y="92755"/>
                      <a:pt x="214149" y="91250"/>
                      <a:pt x="205947" y="92393"/>
                    </a:cubicBezTo>
                    <a:cubicBezTo>
                      <a:pt x="194704" y="93907"/>
                      <a:pt x="183613" y="96364"/>
                      <a:pt x="172779" y="99727"/>
                    </a:cubicBezTo>
                    <a:lnTo>
                      <a:pt x="220298" y="127063"/>
                    </a:lnTo>
                    <a:cubicBezTo>
                      <a:pt x="240256" y="114776"/>
                      <a:pt x="243487" y="104204"/>
                      <a:pt x="229802" y="96679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2" name="Google Shape;562;p24"/>
              <p:cNvSpPr/>
              <p:nvPr/>
            </p:nvSpPr>
            <p:spPr>
              <a:xfrm>
                <a:off x="4901754" y="4404931"/>
                <a:ext cx="19007" cy="25527"/>
              </a:xfrm>
              <a:custGeom>
                <a:rect b="b" l="l" r="r" t="t"/>
                <a:pathLst>
                  <a:path extrusionOk="0" h="25527" w="19007">
                    <a:moveTo>
                      <a:pt x="0" y="17145"/>
                    </a:moveTo>
                    <a:cubicBezTo>
                      <a:pt x="0" y="15907"/>
                      <a:pt x="0" y="0"/>
                      <a:pt x="0" y="0"/>
                    </a:cubicBezTo>
                    <a:lnTo>
                      <a:pt x="19008" y="12478"/>
                    </a:lnTo>
                    <a:lnTo>
                      <a:pt x="10549" y="25527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3" name="Google Shape;563;p24"/>
              <p:cNvSpPr/>
              <p:nvPr/>
            </p:nvSpPr>
            <p:spPr>
              <a:xfrm>
                <a:off x="5028819" y="4415790"/>
                <a:ext cx="42101" cy="19716"/>
              </a:xfrm>
              <a:custGeom>
                <a:rect b="b" l="l" r="r" t="t"/>
                <a:pathLst>
                  <a:path extrusionOk="0" h="19716" w="42101">
                    <a:moveTo>
                      <a:pt x="42102" y="17145"/>
                    </a:moveTo>
                    <a:lnTo>
                      <a:pt x="42102" y="0"/>
                    </a:lnTo>
                    <a:lnTo>
                      <a:pt x="0" y="3238"/>
                    </a:lnTo>
                    <a:lnTo>
                      <a:pt x="24140" y="19717"/>
                    </a:lnTo>
                    <a:lnTo>
                      <a:pt x="42102" y="1714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24"/>
              <p:cNvSpPr/>
              <p:nvPr/>
            </p:nvSpPr>
            <p:spPr>
              <a:xfrm>
                <a:off x="5042980" y="4352543"/>
                <a:ext cx="31457" cy="17335"/>
              </a:xfrm>
              <a:custGeom>
                <a:rect b="b" l="l" r="r" t="t"/>
                <a:pathLst>
                  <a:path extrusionOk="0" h="17335" w="31457">
                    <a:moveTo>
                      <a:pt x="31458" y="17336"/>
                    </a:moveTo>
                    <a:lnTo>
                      <a:pt x="31458" y="0"/>
                    </a:lnTo>
                    <a:lnTo>
                      <a:pt x="0" y="11430"/>
                    </a:lnTo>
                    <a:lnTo>
                      <a:pt x="31458" y="17336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24"/>
              <p:cNvSpPr/>
              <p:nvPr/>
            </p:nvSpPr>
            <p:spPr>
              <a:xfrm>
                <a:off x="4944141" y="4358925"/>
                <a:ext cx="47328" cy="33146"/>
              </a:xfrm>
              <a:custGeom>
                <a:rect b="b" l="l" r="r" t="t"/>
                <a:pathLst>
                  <a:path extrusionOk="0" h="33146" w="47328">
                    <a:moveTo>
                      <a:pt x="0" y="10096"/>
                    </a:moveTo>
                    <a:lnTo>
                      <a:pt x="10454" y="0"/>
                    </a:lnTo>
                    <a:lnTo>
                      <a:pt x="47329" y="25622"/>
                    </a:lnTo>
                    <a:lnTo>
                      <a:pt x="45048" y="33147"/>
                    </a:lnTo>
                    <a:cubicBezTo>
                      <a:pt x="45048" y="33147"/>
                      <a:pt x="17487" y="21527"/>
                      <a:pt x="16537" y="20764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24"/>
              <p:cNvSpPr/>
              <p:nvPr/>
            </p:nvSpPr>
            <p:spPr>
              <a:xfrm>
                <a:off x="4847487" y="4303680"/>
                <a:ext cx="58543" cy="38957"/>
              </a:xfrm>
              <a:custGeom>
                <a:rect b="b" l="l" r="r" t="t"/>
                <a:pathLst>
                  <a:path extrusionOk="0" h="38957" w="58543">
                    <a:moveTo>
                      <a:pt x="0" y="11144"/>
                    </a:moveTo>
                    <a:lnTo>
                      <a:pt x="49040" y="38958"/>
                    </a:lnTo>
                    <a:lnTo>
                      <a:pt x="58543" y="31623"/>
                    </a:lnTo>
                    <a:cubicBezTo>
                      <a:pt x="58543" y="31623"/>
                      <a:pt x="52461" y="24575"/>
                      <a:pt x="51986" y="23908"/>
                    </a:cubicBezTo>
                    <a:cubicBezTo>
                      <a:pt x="47612" y="18888"/>
                      <a:pt x="42482" y="14573"/>
                      <a:pt x="36780" y="11144"/>
                    </a:cubicBezTo>
                    <a:cubicBezTo>
                      <a:pt x="33168" y="10383"/>
                      <a:pt x="9884" y="0"/>
                      <a:pt x="9884" y="0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567;p24"/>
              <p:cNvSpPr/>
              <p:nvPr/>
            </p:nvSpPr>
            <p:spPr>
              <a:xfrm>
                <a:off x="4901754" y="4272629"/>
                <a:ext cx="27275" cy="24479"/>
              </a:xfrm>
              <a:custGeom>
                <a:rect b="b" l="l" r="r" t="t"/>
                <a:pathLst>
                  <a:path extrusionOk="0" h="24479" w="27275">
                    <a:moveTo>
                      <a:pt x="27276" y="24479"/>
                    </a:moveTo>
                    <a:lnTo>
                      <a:pt x="27276" y="7334"/>
                    </a:lnTo>
                    <a:lnTo>
                      <a:pt x="4752" y="0"/>
                    </a:lnTo>
                    <a:lnTo>
                      <a:pt x="0" y="13525"/>
                    </a:lnTo>
                    <a:lnTo>
                      <a:pt x="1140" y="19621"/>
                    </a:lnTo>
                    <a:lnTo>
                      <a:pt x="27276" y="2447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68;p24"/>
              <p:cNvSpPr/>
              <p:nvPr/>
            </p:nvSpPr>
            <p:spPr>
              <a:xfrm>
                <a:off x="4779535" y="4267581"/>
                <a:ext cx="26040" cy="19430"/>
              </a:xfrm>
              <a:custGeom>
                <a:rect b="b" l="l" r="r" t="t"/>
                <a:pathLst>
                  <a:path extrusionOk="0" h="19430" w="26040">
                    <a:moveTo>
                      <a:pt x="0" y="17145"/>
                    </a:moveTo>
                    <a:lnTo>
                      <a:pt x="0" y="0"/>
                    </a:lnTo>
                    <a:lnTo>
                      <a:pt x="26040" y="2762"/>
                    </a:lnTo>
                    <a:lnTo>
                      <a:pt x="17677" y="19431"/>
                    </a:lnTo>
                    <a:lnTo>
                      <a:pt x="0" y="1714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24"/>
              <p:cNvSpPr/>
              <p:nvPr/>
            </p:nvSpPr>
            <p:spPr>
              <a:xfrm>
                <a:off x="4780485" y="4325492"/>
                <a:ext cx="29936" cy="30289"/>
              </a:xfrm>
              <a:custGeom>
                <a:rect b="b" l="l" r="r" t="t"/>
                <a:pathLst>
                  <a:path extrusionOk="0" h="30289" w="29936">
                    <a:moveTo>
                      <a:pt x="0" y="17907"/>
                    </a:moveTo>
                    <a:lnTo>
                      <a:pt x="0" y="0"/>
                    </a:lnTo>
                    <a:lnTo>
                      <a:pt x="29937" y="0"/>
                    </a:lnTo>
                    <a:lnTo>
                      <a:pt x="22619" y="16002"/>
                    </a:lnTo>
                    <a:lnTo>
                      <a:pt x="9599" y="3028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24"/>
              <p:cNvSpPr/>
              <p:nvPr/>
            </p:nvSpPr>
            <p:spPr>
              <a:xfrm>
                <a:off x="4779725" y="4250816"/>
                <a:ext cx="295065" cy="184594"/>
              </a:xfrm>
              <a:custGeom>
                <a:rect b="b" l="l" r="r" t="t"/>
                <a:pathLst>
                  <a:path extrusionOk="0" h="184594" w="295065">
                    <a:moveTo>
                      <a:pt x="149304" y="29146"/>
                    </a:moveTo>
                    <a:cubicBezTo>
                      <a:pt x="145417" y="29137"/>
                      <a:pt x="141540" y="29451"/>
                      <a:pt x="137710" y="30099"/>
                    </a:cubicBezTo>
                    <a:cubicBezTo>
                      <a:pt x="132483" y="30861"/>
                      <a:pt x="126685" y="31909"/>
                      <a:pt x="120223" y="33242"/>
                    </a:cubicBezTo>
                    <a:cubicBezTo>
                      <a:pt x="113760" y="34576"/>
                      <a:pt x="107013" y="36290"/>
                      <a:pt x="100075" y="38386"/>
                    </a:cubicBezTo>
                    <a:cubicBezTo>
                      <a:pt x="93308" y="40434"/>
                      <a:pt x="86701" y="42986"/>
                      <a:pt x="80307" y="46006"/>
                    </a:cubicBezTo>
                    <a:lnTo>
                      <a:pt x="131057" y="75343"/>
                    </a:lnTo>
                    <a:lnTo>
                      <a:pt x="140561" y="72199"/>
                    </a:lnTo>
                    <a:cubicBezTo>
                      <a:pt x="153486" y="67818"/>
                      <a:pt x="165651" y="64198"/>
                      <a:pt x="177151" y="61246"/>
                    </a:cubicBezTo>
                    <a:cubicBezTo>
                      <a:pt x="187899" y="58331"/>
                      <a:pt x="198914" y="56474"/>
                      <a:pt x="210034" y="55721"/>
                    </a:cubicBezTo>
                    <a:cubicBezTo>
                      <a:pt x="220155" y="55112"/>
                      <a:pt x="230315" y="55817"/>
                      <a:pt x="240256" y="57817"/>
                    </a:cubicBezTo>
                    <a:cubicBezTo>
                      <a:pt x="250453" y="59988"/>
                      <a:pt x="260242" y="63780"/>
                      <a:pt x="269242" y="69056"/>
                    </a:cubicBezTo>
                    <a:cubicBezTo>
                      <a:pt x="278014" y="73457"/>
                      <a:pt x="285541" y="80010"/>
                      <a:pt x="291101" y="88106"/>
                    </a:cubicBezTo>
                    <a:cubicBezTo>
                      <a:pt x="294817" y="94031"/>
                      <a:pt x="295986" y="101213"/>
                      <a:pt x="294332" y="108013"/>
                    </a:cubicBezTo>
                    <a:cubicBezTo>
                      <a:pt x="292175" y="115491"/>
                      <a:pt x="288079" y="122263"/>
                      <a:pt x="282453" y="127635"/>
                    </a:cubicBezTo>
                    <a:cubicBezTo>
                      <a:pt x="275477" y="134664"/>
                      <a:pt x="267693" y="140837"/>
                      <a:pt x="259263" y="146018"/>
                    </a:cubicBezTo>
                    <a:lnTo>
                      <a:pt x="291576" y="165068"/>
                    </a:lnTo>
                    <a:lnTo>
                      <a:pt x="273899" y="175260"/>
                    </a:lnTo>
                    <a:lnTo>
                      <a:pt x="241301" y="156210"/>
                    </a:lnTo>
                    <a:cubicBezTo>
                      <a:pt x="225762" y="163868"/>
                      <a:pt x="209539" y="170031"/>
                      <a:pt x="192832" y="174593"/>
                    </a:cubicBezTo>
                    <a:cubicBezTo>
                      <a:pt x="175345" y="179432"/>
                      <a:pt x="157478" y="182775"/>
                      <a:pt x="139421" y="184595"/>
                    </a:cubicBezTo>
                    <a:lnTo>
                      <a:pt x="122409" y="154019"/>
                    </a:lnTo>
                    <a:cubicBezTo>
                      <a:pt x="127146" y="153896"/>
                      <a:pt x="131874" y="153514"/>
                      <a:pt x="136569" y="152876"/>
                    </a:cubicBezTo>
                    <a:cubicBezTo>
                      <a:pt x="142937" y="152114"/>
                      <a:pt x="150065" y="150971"/>
                      <a:pt x="157858" y="149257"/>
                    </a:cubicBezTo>
                    <a:cubicBezTo>
                      <a:pt x="165651" y="147542"/>
                      <a:pt x="174014" y="145447"/>
                      <a:pt x="182758" y="142875"/>
                    </a:cubicBezTo>
                    <a:cubicBezTo>
                      <a:pt x="191245" y="140294"/>
                      <a:pt x="199532" y="137112"/>
                      <a:pt x="207563" y="133350"/>
                    </a:cubicBezTo>
                    <a:lnTo>
                      <a:pt x="157003" y="104108"/>
                    </a:lnTo>
                    <a:lnTo>
                      <a:pt x="150445" y="106394"/>
                    </a:lnTo>
                    <a:lnTo>
                      <a:pt x="143507" y="108490"/>
                    </a:lnTo>
                    <a:cubicBezTo>
                      <a:pt x="130772" y="112681"/>
                      <a:pt x="119177" y="116014"/>
                      <a:pt x="108533" y="118015"/>
                    </a:cubicBezTo>
                    <a:cubicBezTo>
                      <a:pt x="98772" y="120310"/>
                      <a:pt x="88807" y="121615"/>
                      <a:pt x="78786" y="121920"/>
                    </a:cubicBezTo>
                    <a:cubicBezTo>
                      <a:pt x="69946" y="122263"/>
                      <a:pt x="61097" y="121463"/>
                      <a:pt x="52461" y="119539"/>
                    </a:cubicBezTo>
                    <a:cubicBezTo>
                      <a:pt x="43906" y="117558"/>
                      <a:pt x="35680" y="114348"/>
                      <a:pt x="28036" y="110014"/>
                    </a:cubicBezTo>
                    <a:cubicBezTo>
                      <a:pt x="19642" y="105928"/>
                      <a:pt x="12295" y="99965"/>
                      <a:pt x="6558" y="92583"/>
                    </a:cubicBezTo>
                    <a:cubicBezTo>
                      <a:pt x="2453" y="86897"/>
                      <a:pt x="439" y="79962"/>
                      <a:pt x="855" y="72962"/>
                    </a:cubicBezTo>
                    <a:cubicBezTo>
                      <a:pt x="1599" y="65665"/>
                      <a:pt x="4512" y="58760"/>
                      <a:pt x="9219" y="53149"/>
                    </a:cubicBezTo>
                    <a:cubicBezTo>
                      <a:pt x="15027" y="45768"/>
                      <a:pt x="21955" y="39338"/>
                      <a:pt x="29747" y="34099"/>
                    </a:cubicBezTo>
                    <a:lnTo>
                      <a:pt x="0" y="16383"/>
                    </a:lnTo>
                    <a:lnTo>
                      <a:pt x="17392" y="6858"/>
                    </a:lnTo>
                    <a:lnTo>
                      <a:pt x="47044" y="24003"/>
                    </a:lnTo>
                    <a:cubicBezTo>
                      <a:pt x="60984" y="17126"/>
                      <a:pt x="75605" y="11725"/>
                      <a:pt x="90666" y="7906"/>
                    </a:cubicBezTo>
                    <a:cubicBezTo>
                      <a:pt x="105021" y="4324"/>
                      <a:pt x="119593" y="1686"/>
                      <a:pt x="134288" y="0"/>
                    </a:cubicBezTo>
                    <a:close/>
                    <a:moveTo>
                      <a:pt x="62915" y="82487"/>
                    </a:moveTo>
                    <a:cubicBezTo>
                      <a:pt x="69567" y="86401"/>
                      <a:pt x="77295" y="88068"/>
                      <a:pt x="84964" y="87249"/>
                    </a:cubicBezTo>
                    <a:cubicBezTo>
                      <a:pt x="95251" y="86087"/>
                      <a:pt x="105383" y="83820"/>
                      <a:pt x="115186" y="80486"/>
                    </a:cubicBezTo>
                    <a:lnTo>
                      <a:pt x="67667" y="52959"/>
                    </a:lnTo>
                    <a:cubicBezTo>
                      <a:pt x="50180" y="64008"/>
                      <a:pt x="48659" y="74295"/>
                      <a:pt x="62915" y="82487"/>
                    </a:cubicBezTo>
                    <a:close/>
                    <a:moveTo>
                      <a:pt x="229802" y="96488"/>
                    </a:moveTo>
                    <a:cubicBezTo>
                      <a:pt x="222531" y="92488"/>
                      <a:pt x="214149" y="90983"/>
                      <a:pt x="205947" y="92202"/>
                    </a:cubicBezTo>
                    <a:cubicBezTo>
                      <a:pt x="194695" y="93669"/>
                      <a:pt x="183604" y="96126"/>
                      <a:pt x="172779" y="99536"/>
                    </a:cubicBezTo>
                    <a:lnTo>
                      <a:pt x="220298" y="126873"/>
                    </a:lnTo>
                    <a:cubicBezTo>
                      <a:pt x="240256" y="114586"/>
                      <a:pt x="243487" y="104394"/>
                      <a:pt x="229802" y="96488"/>
                    </a:cubicBezTo>
                    <a:close/>
                  </a:path>
                </a:pathLst>
              </a:custGeom>
              <a:solidFill>
                <a:srgbClr val="F9CA0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1" name="Google Shape;571;p24"/>
            <p:cNvGrpSpPr/>
            <p:nvPr/>
          </p:nvGrpSpPr>
          <p:grpSpPr>
            <a:xfrm>
              <a:off x="2654955" y="3219989"/>
              <a:ext cx="883852" cy="621029"/>
              <a:chOff x="4464580" y="3962114"/>
              <a:chExt cx="883852" cy="621029"/>
            </a:xfrm>
          </p:grpSpPr>
          <p:sp>
            <p:nvSpPr>
              <p:cNvPr id="572" name="Google Shape;572;p24"/>
              <p:cNvSpPr/>
              <p:nvPr/>
            </p:nvSpPr>
            <p:spPr>
              <a:xfrm>
                <a:off x="4464580" y="4071651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3"/>
                      <a:pt x="441926" y="511493"/>
                    </a:cubicBezTo>
                    <a:cubicBezTo>
                      <a:pt x="197857" y="511493"/>
                      <a:pt x="0" y="396991"/>
                      <a:pt x="0" y="255746"/>
                    </a:cubicBezTo>
                    <a:cubicBezTo>
                      <a:pt x="0" y="114501"/>
                      <a:pt x="197857" y="0"/>
                      <a:pt x="441926" y="0"/>
                    </a:cubicBezTo>
                    <a:cubicBezTo>
                      <a:pt x="685995" y="0"/>
                      <a:pt x="883852" y="114501"/>
                      <a:pt x="883852" y="255746"/>
                    </a:cubicBez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24"/>
              <p:cNvSpPr/>
              <p:nvPr/>
            </p:nvSpPr>
            <p:spPr>
              <a:xfrm>
                <a:off x="4464770" y="4214812"/>
                <a:ext cx="87339" cy="116490"/>
              </a:xfrm>
              <a:custGeom>
                <a:rect b="b" l="l" r="r" t="t"/>
                <a:pathLst>
                  <a:path extrusionOk="0" h="116490" w="87339">
                    <a:moveTo>
                      <a:pt x="0" y="116491"/>
                    </a:moveTo>
                    <a:lnTo>
                      <a:pt x="0" y="0"/>
                    </a:lnTo>
                    <a:lnTo>
                      <a:pt x="87340" y="77914"/>
                    </a:lnTo>
                    <a:lnTo>
                      <a:pt x="0" y="116491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24"/>
              <p:cNvSpPr/>
              <p:nvPr/>
            </p:nvSpPr>
            <p:spPr>
              <a:xfrm>
                <a:off x="5281905" y="4217860"/>
                <a:ext cx="66526" cy="157067"/>
              </a:xfrm>
              <a:custGeom>
                <a:rect b="b" l="l" r="r" t="t"/>
                <a:pathLst>
                  <a:path extrusionOk="0" h="157067" w="66526">
                    <a:moveTo>
                      <a:pt x="66527" y="0"/>
                    </a:moveTo>
                    <a:lnTo>
                      <a:pt x="66527" y="109538"/>
                    </a:lnTo>
                    <a:lnTo>
                      <a:pt x="21954" y="157067"/>
                    </a:lnTo>
                    <a:lnTo>
                      <a:pt x="0" y="31623"/>
                    </a:lnTo>
                    <a:lnTo>
                      <a:pt x="66527" y="0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24"/>
              <p:cNvSpPr/>
              <p:nvPr/>
            </p:nvSpPr>
            <p:spPr>
              <a:xfrm>
                <a:off x="4464580" y="3962114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3"/>
                      <a:pt x="441926" y="511493"/>
                    </a:cubicBezTo>
                    <a:cubicBezTo>
                      <a:pt x="197857" y="511493"/>
                      <a:pt x="0" y="396991"/>
                      <a:pt x="0" y="255746"/>
                    </a:cubicBezTo>
                    <a:cubicBezTo>
                      <a:pt x="0" y="114501"/>
                      <a:pt x="197857" y="0"/>
                      <a:pt x="441926" y="0"/>
                    </a:cubicBezTo>
                    <a:cubicBezTo>
                      <a:pt x="685995" y="0"/>
                      <a:pt x="883852" y="114501"/>
                      <a:pt x="883852" y="255746"/>
                    </a:cubicBezTo>
                    <a:close/>
                  </a:path>
                </a:pathLst>
              </a:custGeom>
              <a:solidFill>
                <a:srgbClr val="F9CB0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576;p24"/>
              <p:cNvSpPr/>
              <p:nvPr/>
            </p:nvSpPr>
            <p:spPr>
              <a:xfrm>
                <a:off x="4590295" y="4031718"/>
                <a:ext cx="632609" cy="366117"/>
              </a:xfrm>
              <a:custGeom>
                <a:rect b="b" l="l" r="r" t="t"/>
                <a:pathLst>
                  <a:path extrusionOk="0" h="366117" w="632609">
                    <a:moveTo>
                      <a:pt x="632022" y="194048"/>
                    </a:moveTo>
                    <a:cubicBezTo>
                      <a:pt x="627555" y="237101"/>
                      <a:pt x="596953" y="279773"/>
                      <a:pt x="540025" y="312539"/>
                    </a:cubicBezTo>
                    <a:cubicBezTo>
                      <a:pt x="416476" y="383977"/>
                      <a:pt x="216136" y="383977"/>
                      <a:pt x="92586" y="312539"/>
                    </a:cubicBezTo>
                    <a:cubicBezTo>
                      <a:pt x="35564" y="279583"/>
                      <a:pt x="4962" y="237101"/>
                      <a:pt x="590" y="194048"/>
                    </a:cubicBezTo>
                    <a:cubicBezTo>
                      <a:pt x="-4732" y="143661"/>
                      <a:pt x="25965" y="92131"/>
                      <a:pt x="92586" y="53650"/>
                    </a:cubicBezTo>
                    <a:cubicBezTo>
                      <a:pt x="216136" y="-17883"/>
                      <a:pt x="416476" y="-17883"/>
                      <a:pt x="540025" y="53650"/>
                    </a:cubicBezTo>
                    <a:cubicBezTo>
                      <a:pt x="606551" y="92607"/>
                      <a:pt x="637344" y="143661"/>
                      <a:pt x="632022" y="194048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7" name="Google Shape;577;p24"/>
              <p:cNvSpPr/>
              <p:nvPr/>
            </p:nvSpPr>
            <p:spPr>
              <a:xfrm>
                <a:off x="4590885" y="4053625"/>
                <a:ext cx="631431" cy="344209"/>
              </a:xfrm>
              <a:custGeom>
                <a:rect b="b" l="l" r="r" t="t"/>
                <a:pathLst>
                  <a:path extrusionOk="0" h="344209" w="631431">
                    <a:moveTo>
                      <a:pt x="631432" y="172140"/>
                    </a:moveTo>
                    <a:cubicBezTo>
                      <a:pt x="626965" y="215194"/>
                      <a:pt x="596363" y="257865"/>
                      <a:pt x="539435" y="290631"/>
                    </a:cubicBezTo>
                    <a:cubicBezTo>
                      <a:pt x="415886" y="362069"/>
                      <a:pt x="215546" y="362069"/>
                      <a:pt x="91997" y="290631"/>
                    </a:cubicBezTo>
                    <a:cubicBezTo>
                      <a:pt x="34974" y="257675"/>
                      <a:pt x="4372" y="215194"/>
                      <a:pt x="0" y="172140"/>
                    </a:cubicBezTo>
                    <a:cubicBezTo>
                      <a:pt x="4372" y="129088"/>
                      <a:pt x="34974" y="86415"/>
                      <a:pt x="91997" y="53649"/>
                    </a:cubicBezTo>
                    <a:cubicBezTo>
                      <a:pt x="215546" y="-17883"/>
                      <a:pt x="415886" y="-17883"/>
                      <a:pt x="539435" y="53649"/>
                    </a:cubicBezTo>
                    <a:cubicBezTo>
                      <a:pt x="596363" y="86701"/>
                      <a:pt x="626965" y="129088"/>
                      <a:pt x="631432" y="172140"/>
                    </a:cubicBezTo>
                    <a:close/>
                  </a:path>
                </a:pathLst>
              </a:custGeom>
              <a:solidFill>
                <a:srgbClr val="E8A30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8" name="Google Shape;578;p24"/>
              <p:cNvSpPr/>
              <p:nvPr/>
            </p:nvSpPr>
            <p:spPr>
              <a:xfrm>
                <a:off x="4752449" y="4136612"/>
                <a:ext cx="294752" cy="184784"/>
              </a:xfrm>
              <a:custGeom>
                <a:rect b="b" l="l" r="r" t="t"/>
                <a:pathLst>
                  <a:path extrusionOk="0" h="184784" w="294752">
                    <a:moveTo>
                      <a:pt x="149495" y="29242"/>
                    </a:moveTo>
                    <a:cubicBezTo>
                      <a:pt x="145609" y="29232"/>
                      <a:pt x="141731" y="29546"/>
                      <a:pt x="137900" y="30194"/>
                    </a:cubicBezTo>
                    <a:cubicBezTo>
                      <a:pt x="132673" y="30956"/>
                      <a:pt x="126876" y="32004"/>
                      <a:pt x="120413" y="33338"/>
                    </a:cubicBezTo>
                    <a:cubicBezTo>
                      <a:pt x="113950" y="34671"/>
                      <a:pt x="107203" y="36481"/>
                      <a:pt x="100265" y="38481"/>
                    </a:cubicBezTo>
                    <a:cubicBezTo>
                      <a:pt x="93482" y="40576"/>
                      <a:pt x="86847" y="43119"/>
                      <a:pt x="80402" y="46101"/>
                    </a:cubicBezTo>
                    <a:lnTo>
                      <a:pt x="131247" y="75533"/>
                    </a:lnTo>
                    <a:lnTo>
                      <a:pt x="140751" y="72295"/>
                    </a:lnTo>
                    <a:cubicBezTo>
                      <a:pt x="153676" y="68008"/>
                      <a:pt x="165841" y="64294"/>
                      <a:pt x="177341" y="61341"/>
                    </a:cubicBezTo>
                    <a:cubicBezTo>
                      <a:pt x="188099" y="58426"/>
                      <a:pt x="199104" y="56569"/>
                      <a:pt x="210224" y="55816"/>
                    </a:cubicBezTo>
                    <a:cubicBezTo>
                      <a:pt x="220345" y="55207"/>
                      <a:pt x="230505" y="55912"/>
                      <a:pt x="240446" y="57912"/>
                    </a:cubicBezTo>
                    <a:cubicBezTo>
                      <a:pt x="250501" y="60122"/>
                      <a:pt x="260128" y="63951"/>
                      <a:pt x="268957" y="69247"/>
                    </a:cubicBezTo>
                    <a:cubicBezTo>
                      <a:pt x="277758" y="73609"/>
                      <a:pt x="285285" y="80172"/>
                      <a:pt x="290816" y="88297"/>
                    </a:cubicBezTo>
                    <a:cubicBezTo>
                      <a:pt x="294494" y="94240"/>
                      <a:pt x="295653" y="101403"/>
                      <a:pt x="294047" y="108204"/>
                    </a:cubicBezTo>
                    <a:cubicBezTo>
                      <a:pt x="291852" y="115662"/>
                      <a:pt x="287756" y="122425"/>
                      <a:pt x="282167" y="127825"/>
                    </a:cubicBezTo>
                    <a:cubicBezTo>
                      <a:pt x="275163" y="134855"/>
                      <a:pt x="267342" y="141027"/>
                      <a:pt x="258883" y="146209"/>
                    </a:cubicBezTo>
                    <a:lnTo>
                      <a:pt x="291196" y="165259"/>
                    </a:lnTo>
                    <a:lnTo>
                      <a:pt x="273614" y="175450"/>
                    </a:lnTo>
                    <a:lnTo>
                      <a:pt x="241016" y="156400"/>
                    </a:lnTo>
                    <a:cubicBezTo>
                      <a:pt x="225487" y="164068"/>
                      <a:pt x="209254" y="170231"/>
                      <a:pt x="192547" y="174784"/>
                    </a:cubicBezTo>
                    <a:cubicBezTo>
                      <a:pt x="175060" y="179622"/>
                      <a:pt x="157188" y="182966"/>
                      <a:pt x="139135" y="184785"/>
                    </a:cubicBezTo>
                    <a:lnTo>
                      <a:pt x="122314" y="154210"/>
                    </a:lnTo>
                    <a:cubicBezTo>
                      <a:pt x="127083" y="154086"/>
                      <a:pt x="131841" y="153705"/>
                      <a:pt x="136569" y="153067"/>
                    </a:cubicBezTo>
                    <a:cubicBezTo>
                      <a:pt x="142937" y="152305"/>
                      <a:pt x="150065" y="151162"/>
                      <a:pt x="157858" y="149447"/>
                    </a:cubicBezTo>
                    <a:cubicBezTo>
                      <a:pt x="165651" y="147733"/>
                      <a:pt x="174014" y="145637"/>
                      <a:pt x="182663" y="143065"/>
                    </a:cubicBezTo>
                    <a:cubicBezTo>
                      <a:pt x="191178" y="140494"/>
                      <a:pt x="199504" y="137312"/>
                      <a:pt x="207563" y="133540"/>
                    </a:cubicBezTo>
                    <a:lnTo>
                      <a:pt x="157003" y="104299"/>
                    </a:lnTo>
                    <a:lnTo>
                      <a:pt x="150350" y="106585"/>
                    </a:lnTo>
                    <a:lnTo>
                      <a:pt x="143507" y="108680"/>
                    </a:lnTo>
                    <a:cubicBezTo>
                      <a:pt x="130772" y="112871"/>
                      <a:pt x="119083" y="116205"/>
                      <a:pt x="108533" y="118205"/>
                    </a:cubicBezTo>
                    <a:cubicBezTo>
                      <a:pt x="98735" y="120482"/>
                      <a:pt x="88743" y="121825"/>
                      <a:pt x="78691" y="122206"/>
                    </a:cubicBezTo>
                    <a:cubicBezTo>
                      <a:pt x="69880" y="122472"/>
                      <a:pt x="61068" y="121644"/>
                      <a:pt x="52461" y="119729"/>
                    </a:cubicBezTo>
                    <a:cubicBezTo>
                      <a:pt x="43906" y="117748"/>
                      <a:pt x="35680" y="114538"/>
                      <a:pt x="28036" y="110204"/>
                    </a:cubicBezTo>
                    <a:cubicBezTo>
                      <a:pt x="19681" y="106004"/>
                      <a:pt x="12399" y="99946"/>
                      <a:pt x="6748" y="92488"/>
                    </a:cubicBezTo>
                    <a:cubicBezTo>
                      <a:pt x="2599" y="86820"/>
                      <a:pt x="581" y="79877"/>
                      <a:pt x="1045" y="72866"/>
                    </a:cubicBezTo>
                    <a:cubicBezTo>
                      <a:pt x="1795" y="65589"/>
                      <a:pt x="4672" y="58703"/>
                      <a:pt x="9314" y="53054"/>
                    </a:cubicBezTo>
                    <a:cubicBezTo>
                      <a:pt x="15159" y="45672"/>
                      <a:pt x="22117" y="39243"/>
                      <a:pt x="29937" y="34004"/>
                    </a:cubicBezTo>
                    <a:lnTo>
                      <a:pt x="0" y="16669"/>
                    </a:lnTo>
                    <a:lnTo>
                      <a:pt x="17772" y="6763"/>
                    </a:lnTo>
                    <a:lnTo>
                      <a:pt x="47424" y="23908"/>
                    </a:lnTo>
                    <a:cubicBezTo>
                      <a:pt x="61342" y="17002"/>
                      <a:pt x="75969" y="11639"/>
                      <a:pt x="91046" y="7906"/>
                    </a:cubicBezTo>
                    <a:cubicBezTo>
                      <a:pt x="105382" y="4238"/>
                      <a:pt x="119959" y="1591"/>
                      <a:pt x="134669" y="0"/>
                    </a:cubicBezTo>
                    <a:close/>
                    <a:moveTo>
                      <a:pt x="63105" y="82963"/>
                    </a:moveTo>
                    <a:cubicBezTo>
                      <a:pt x="69780" y="86811"/>
                      <a:pt x="77497" y="88449"/>
                      <a:pt x="85154" y="87630"/>
                    </a:cubicBezTo>
                    <a:cubicBezTo>
                      <a:pt x="95447" y="86506"/>
                      <a:pt x="105583" y="84239"/>
                      <a:pt x="115376" y="80867"/>
                    </a:cubicBezTo>
                    <a:lnTo>
                      <a:pt x="67857" y="53340"/>
                    </a:lnTo>
                    <a:cubicBezTo>
                      <a:pt x="50370" y="64484"/>
                      <a:pt x="48849" y="74390"/>
                      <a:pt x="63105" y="82963"/>
                    </a:cubicBezTo>
                    <a:close/>
                    <a:moveTo>
                      <a:pt x="229992" y="96869"/>
                    </a:moveTo>
                    <a:cubicBezTo>
                      <a:pt x="222721" y="92869"/>
                      <a:pt x="214339" y="91364"/>
                      <a:pt x="206137" y="92583"/>
                    </a:cubicBezTo>
                    <a:cubicBezTo>
                      <a:pt x="194894" y="94088"/>
                      <a:pt x="183803" y="96545"/>
                      <a:pt x="172969" y="99917"/>
                    </a:cubicBezTo>
                    <a:lnTo>
                      <a:pt x="220488" y="127254"/>
                    </a:lnTo>
                    <a:cubicBezTo>
                      <a:pt x="240446" y="114681"/>
                      <a:pt x="243677" y="104489"/>
                      <a:pt x="229992" y="96583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9" name="Google Shape;579;p24"/>
              <p:cNvSpPr/>
              <p:nvPr/>
            </p:nvSpPr>
            <p:spPr>
              <a:xfrm>
                <a:off x="4874763" y="4273581"/>
                <a:ext cx="19007" cy="25621"/>
              </a:xfrm>
              <a:custGeom>
                <a:rect b="b" l="l" r="r" t="t"/>
                <a:pathLst>
                  <a:path extrusionOk="0" h="25621" w="19007">
                    <a:moveTo>
                      <a:pt x="0" y="17240"/>
                    </a:moveTo>
                    <a:cubicBezTo>
                      <a:pt x="0" y="16002"/>
                      <a:pt x="0" y="0"/>
                      <a:pt x="0" y="0"/>
                    </a:cubicBezTo>
                    <a:lnTo>
                      <a:pt x="19008" y="12668"/>
                    </a:lnTo>
                    <a:lnTo>
                      <a:pt x="10644" y="25622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0" name="Google Shape;580;p24"/>
              <p:cNvSpPr/>
              <p:nvPr/>
            </p:nvSpPr>
            <p:spPr>
              <a:xfrm>
                <a:off x="5001734" y="4284535"/>
                <a:ext cx="42006" cy="19716"/>
              </a:xfrm>
              <a:custGeom>
                <a:rect b="b" l="l" r="r" t="t"/>
                <a:pathLst>
                  <a:path extrusionOk="0" h="19716" w="42006">
                    <a:moveTo>
                      <a:pt x="42007" y="17145"/>
                    </a:moveTo>
                    <a:lnTo>
                      <a:pt x="42007" y="0"/>
                    </a:lnTo>
                    <a:lnTo>
                      <a:pt x="0" y="3143"/>
                    </a:lnTo>
                    <a:lnTo>
                      <a:pt x="24140" y="19717"/>
                    </a:lnTo>
                    <a:lnTo>
                      <a:pt x="42007" y="1714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1" name="Google Shape;581;p24"/>
              <p:cNvSpPr/>
              <p:nvPr/>
            </p:nvSpPr>
            <p:spPr>
              <a:xfrm>
                <a:off x="5015894" y="4221289"/>
                <a:ext cx="31457" cy="17335"/>
              </a:xfrm>
              <a:custGeom>
                <a:rect b="b" l="l" r="r" t="t"/>
                <a:pathLst>
                  <a:path extrusionOk="0" h="17335" w="31457">
                    <a:moveTo>
                      <a:pt x="31458" y="17336"/>
                    </a:moveTo>
                    <a:lnTo>
                      <a:pt x="31458" y="0"/>
                    </a:lnTo>
                    <a:lnTo>
                      <a:pt x="0" y="11430"/>
                    </a:lnTo>
                    <a:lnTo>
                      <a:pt x="31458" y="17336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2" name="Google Shape;582;p24"/>
              <p:cNvSpPr/>
              <p:nvPr/>
            </p:nvSpPr>
            <p:spPr>
              <a:xfrm>
                <a:off x="4917055" y="4227671"/>
                <a:ext cx="47328" cy="33146"/>
              </a:xfrm>
              <a:custGeom>
                <a:rect b="b" l="l" r="r" t="t"/>
                <a:pathLst>
                  <a:path extrusionOk="0" h="33146" w="47328">
                    <a:moveTo>
                      <a:pt x="0" y="10096"/>
                    </a:moveTo>
                    <a:lnTo>
                      <a:pt x="10454" y="0"/>
                    </a:lnTo>
                    <a:lnTo>
                      <a:pt x="47329" y="25622"/>
                    </a:lnTo>
                    <a:lnTo>
                      <a:pt x="45048" y="33147"/>
                    </a:lnTo>
                    <a:cubicBezTo>
                      <a:pt x="45048" y="33147"/>
                      <a:pt x="17487" y="21431"/>
                      <a:pt x="16537" y="20764"/>
                    </a:cubicBezTo>
                    <a:cubicBezTo>
                      <a:pt x="15586" y="20098"/>
                      <a:pt x="0" y="10096"/>
                      <a:pt x="0" y="10096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3" name="Google Shape;583;p24"/>
              <p:cNvSpPr/>
              <p:nvPr/>
            </p:nvSpPr>
            <p:spPr>
              <a:xfrm>
                <a:off x="4820401" y="4172521"/>
                <a:ext cx="58543" cy="38957"/>
              </a:xfrm>
              <a:custGeom>
                <a:rect b="b" l="l" r="r" t="t"/>
                <a:pathLst>
                  <a:path extrusionOk="0" h="38957" w="58543">
                    <a:moveTo>
                      <a:pt x="0" y="11049"/>
                    </a:moveTo>
                    <a:lnTo>
                      <a:pt x="49040" y="38957"/>
                    </a:lnTo>
                    <a:lnTo>
                      <a:pt x="58543" y="31623"/>
                    </a:lnTo>
                    <a:cubicBezTo>
                      <a:pt x="58543" y="31623"/>
                      <a:pt x="52366" y="24575"/>
                      <a:pt x="51986" y="23908"/>
                    </a:cubicBezTo>
                    <a:cubicBezTo>
                      <a:pt x="47568" y="18869"/>
                      <a:pt x="42409" y="14526"/>
                      <a:pt x="36685" y="11049"/>
                    </a:cubicBezTo>
                    <a:cubicBezTo>
                      <a:pt x="33073" y="10382"/>
                      <a:pt x="9789" y="0"/>
                      <a:pt x="9789" y="0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4" name="Google Shape;584;p24"/>
              <p:cNvSpPr/>
              <p:nvPr/>
            </p:nvSpPr>
            <p:spPr>
              <a:xfrm>
                <a:off x="4874573" y="4141374"/>
                <a:ext cx="27370" cy="24479"/>
              </a:xfrm>
              <a:custGeom>
                <a:rect b="b" l="l" r="r" t="t"/>
                <a:pathLst>
                  <a:path extrusionOk="0" h="24479" w="27370">
                    <a:moveTo>
                      <a:pt x="27371" y="24479"/>
                    </a:moveTo>
                    <a:lnTo>
                      <a:pt x="27371" y="7334"/>
                    </a:lnTo>
                    <a:lnTo>
                      <a:pt x="4847" y="0"/>
                    </a:lnTo>
                    <a:lnTo>
                      <a:pt x="0" y="13430"/>
                    </a:lnTo>
                    <a:lnTo>
                      <a:pt x="1235" y="19621"/>
                    </a:lnTo>
                    <a:lnTo>
                      <a:pt x="27371" y="2447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585;p24"/>
              <p:cNvSpPr/>
              <p:nvPr/>
            </p:nvSpPr>
            <p:spPr>
              <a:xfrm>
                <a:off x="4752449" y="4136326"/>
                <a:ext cx="26040" cy="19430"/>
              </a:xfrm>
              <a:custGeom>
                <a:rect b="b" l="l" r="r" t="t"/>
                <a:pathLst>
                  <a:path extrusionOk="0" h="19430" w="26040">
                    <a:moveTo>
                      <a:pt x="0" y="17145"/>
                    </a:moveTo>
                    <a:lnTo>
                      <a:pt x="0" y="0"/>
                    </a:lnTo>
                    <a:lnTo>
                      <a:pt x="26040" y="2762"/>
                    </a:lnTo>
                    <a:lnTo>
                      <a:pt x="17582" y="19431"/>
                    </a:lnTo>
                    <a:lnTo>
                      <a:pt x="0" y="1714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6" name="Google Shape;586;p24"/>
              <p:cNvSpPr/>
              <p:nvPr/>
            </p:nvSpPr>
            <p:spPr>
              <a:xfrm>
                <a:off x="4753400" y="4193857"/>
                <a:ext cx="29936" cy="30480"/>
              </a:xfrm>
              <a:custGeom>
                <a:rect b="b" l="l" r="r" t="t"/>
                <a:pathLst>
                  <a:path extrusionOk="0" h="30480" w="29936">
                    <a:moveTo>
                      <a:pt x="0" y="17907"/>
                    </a:moveTo>
                    <a:lnTo>
                      <a:pt x="0" y="0"/>
                    </a:lnTo>
                    <a:lnTo>
                      <a:pt x="29937" y="0"/>
                    </a:lnTo>
                    <a:lnTo>
                      <a:pt x="22619" y="16193"/>
                    </a:lnTo>
                    <a:lnTo>
                      <a:pt x="9599" y="30480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7" name="Google Shape;587;p24"/>
              <p:cNvSpPr/>
              <p:nvPr/>
            </p:nvSpPr>
            <p:spPr>
              <a:xfrm>
                <a:off x="4752639" y="4119372"/>
                <a:ext cx="294568" cy="184689"/>
              </a:xfrm>
              <a:custGeom>
                <a:rect b="b" l="l" r="r" t="t"/>
                <a:pathLst>
                  <a:path extrusionOk="0" h="184689" w="294568">
                    <a:moveTo>
                      <a:pt x="149304" y="29337"/>
                    </a:moveTo>
                    <a:cubicBezTo>
                      <a:pt x="145419" y="29327"/>
                      <a:pt x="141541" y="29642"/>
                      <a:pt x="137710" y="30289"/>
                    </a:cubicBezTo>
                    <a:cubicBezTo>
                      <a:pt x="132483" y="31051"/>
                      <a:pt x="126685" y="32004"/>
                      <a:pt x="120223" y="33433"/>
                    </a:cubicBezTo>
                    <a:cubicBezTo>
                      <a:pt x="113760" y="34862"/>
                      <a:pt x="107013" y="36481"/>
                      <a:pt x="100075" y="38576"/>
                    </a:cubicBezTo>
                    <a:cubicBezTo>
                      <a:pt x="93278" y="40624"/>
                      <a:pt x="86638" y="43177"/>
                      <a:pt x="80212" y="46196"/>
                    </a:cubicBezTo>
                    <a:lnTo>
                      <a:pt x="131057" y="75533"/>
                    </a:lnTo>
                    <a:lnTo>
                      <a:pt x="140561" y="72295"/>
                    </a:lnTo>
                    <a:cubicBezTo>
                      <a:pt x="153486" y="68008"/>
                      <a:pt x="165651" y="64389"/>
                      <a:pt x="177151" y="61341"/>
                    </a:cubicBezTo>
                    <a:cubicBezTo>
                      <a:pt x="187918" y="58503"/>
                      <a:pt x="198924" y="56683"/>
                      <a:pt x="210034" y="55912"/>
                    </a:cubicBezTo>
                    <a:cubicBezTo>
                      <a:pt x="220155" y="55302"/>
                      <a:pt x="230315" y="56007"/>
                      <a:pt x="240256" y="58007"/>
                    </a:cubicBezTo>
                    <a:cubicBezTo>
                      <a:pt x="250301" y="60179"/>
                      <a:pt x="259929" y="63979"/>
                      <a:pt x="268767" y="69247"/>
                    </a:cubicBezTo>
                    <a:cubicBezTo>
                      <a:pt x="277539" y="73647"/>
                      <a:pt x="285066" y="80200"/>
                      <a:pt x="290626" y="88297"/>
                    </a:cubicBezTo>
                    <a:cubicBezTo>
                      <a:pt x="294313" y="94231"/>
                      <a:pt x="295473" y="101403"/>
                      <a:pt x="293857" y="108204"/>
                    </a:cubicBezTo>
                    <a:cubicBezTo>
                      <a:pt x="291662" y="115662"/>
                      <a:pt x="287566" y="122425"/>
                      <a:pt x="281977" y="127825"/>
                    </a:cubicBezTo>
                    <a:cubicBezTo>
                      <a:pt x="274964" y="134826"/>
                      <a:pt x="267151" y="140960"/>
                      <a:pt x="258693" y="146113"/>
                    </a:cubicBezTo>
                    <a:lnTo>
                      <a:pt x="291006" y="165163"/>
                    </a:lnTo>
                    <a:lnTo>
                      <a:pt x="273424" y="175355"/>
                    </a:lnTo>
                    <a:lnTo>
                      <a:pt x="240826" y="156305"/>
                    </a:lnTo>
                    <a:cubicBezTo>
                      <a:pt x="225287" y="163944"/>
                      <a:pt x="209064" y="170069"/>
                      <a:pt x="192357" y="174593"/>
                    </a:cubicBezTo>
                    <a:cubicBezTo>
                      <a:pt x="174879" y="179508"/>
                      <a:pt x="157007" y="182880"/>
                      <a:pt x="138945" y="184690"/>
                    </a:cubicBezTo>
                    <a:lnTo>
                      <a:pt x="122124" y="154210"/>
                    </a:lnTo>
                    <a:cubicBezTo>
                      <a:pt x="126892" y="154133"/>
                      <a:pt x="131651" y="153781"/>
                      <a:pt x="136379" y="153162"/>
                    </a:cubicBezTo>
                    <a:cubicBezTo>
                      <a:pt x="142747" y="152400"/>
                      <a:pt x="149875" y="151162"/>
                      <a:pt x="157668" y="149447"/>
                    </a:cubicBezTo>
                    <a:cubicBezTo>
                      <a:pt x="165461" y="147733"/>
                      <a:pt x="173824" y="145637"/>
                      <a:pt x="182473" y="143161"/>
                    </a:cubicBezTo>
                    <a:cubicBezTo>
                      <a:pt x="190988" y="140589"/>
                      <a:pt x="199313" y="137408"/>
                      <a:pt x="207373" y="133636"/>
                    </a:cubicBezTo>
                    <a:lnTo>
                      <a:pt x="156812" y="104394"/>
                    </a:lnTo>
                    <a:lnTo>
                      <a:pt x="150160" y="106775"/>
                    </a:lnTo>
                    <a:lnTo>
                      <a:pt x="143317" y="108871"/>
                    </a:lnTo>
                    <a:cubicBezTo>
                      <a:pt x="130582" y="113062"/>
                      <a:pt x="118892" y="116300"/>
                      <a:pt x="108343" y="118396"/>
                    </a:cubicBezTo>
                    <a:cubicBezTo>
                      <a:pt x="98545" y="120672"/>
                      <a:pt x="88552" y="122015"/>
                      <a:pt x="78501" y="122396"/>
                    </a:cubicBezTo>
                    <a:cubicBezTo>
                      <a:pt x="69686" y="122758"/>
                      <a:pt x="60862" y="121929"/>
                      <a:pt x="52271" y="119920"/>
                    </a:cubicBezTo>
                    <a:cubicBezTo>
                      <a:pt x="43701" y="117986"/>
                      <a:pt x="35469" y="114767"/>
                      <a:pt x="27846" y="110395"/>
                    </a:cubicBezTo>
                    <a:cubicBezTo>
                      <a:pt x="19529" y="106013"/>
                      <a:pt x="12316" y="99793"/>
                      <a:pt x="6748" y="92202"/>
                    </a:cubicBezTo>
                    <a:cubicBezTo>
                      <a:pt x="2599" y="86535"/>
                      <a:pt x="581" y="79591"/>
                      <a:pt x="1045" y="72580"/>
                    </a:cubicBezTo>
                    <a:cubicBezTo>
                      <a:pt x="1772" y="65303"/>
                      <a:pt x="4652" y="58398"/>
                      <a:pt x="9314" y="52768"/>
                    </a:cubicBezTo>
                    <a:cubicBezTo>
                      <a:pt x="15159" y="45386"/>
                      <a:pt x="22117" y="38957"/>
                      <a:pt x="29937" y="33718"/>
                    </a:cubicBezTo>
                    <a:lnTo>
                      <a:pt x="0" y="16383"/>
                    </a:lnTo>
                    <a:lnTo>
                      <a:pt x="17582" y="6763"/>
                    </a:lnTo>
                    <a:lnTo>
                      <a:pt x="47044" y="24003"/>
                    </a:lnTo>
                    <a:cubicBezTo>
                      <a:pt x="60959" y="17069"/>
                      <a:pt x="75586" y="11668"/>
                      <a:pt x="90666" y="7906"/>
                    </a:cubicBezTo>
                    <a:cubicBezTo>
                      <a:pt x="105011" y="4286"/>
                      <a:pt x="119585" y="1638"/>
                      <a:pt x="134288" y="0"/>
                    </a:cubicBezTo>
                    <a:close/>
                    <a:moveTo>
                      <a:pt x="62915" y="82677"/>
                    </a:moveTo>
                    <a:cubicBezTo>
                      <a:pt x="69578" y="86553"/>
                      <a:pt x="77297" y="88220"/>
                      <a:pt x="84964" y="87439"/>
                    </a:cubicBezTo>
                    <a:cubicBezTo>
                      <a:pt x="95249" y="86268"/>
                      <a:pt x="105380" y="84001"/>
                      <a:pt x="115186" y="80677"/>
                    </a:cubicBezTo>
                    <a:lnTo>
                      <a:pt x="67667" y="53149"/>
                    </a:lnTo>
                    <a:cubicBezTo>
                      <a:pt x="50180" y="64579"/>
                      <a:pt x="48659" y="74390"/>
                      <a:pt x="62915" y="82677"/>
                    </a:cubicBezTo>
                    <a:close/>
                    <a:moveTo>
                      <a:pt x="229802" y="96679"/>
                    </a:moveTo>
                    <a:cubicBezTo>
                      <a:pt x="222531" y="92678"/>
                      <a:pt x="214149" y="91173"/>
                      <a:pt x="205947" y="92392"/>
                    </a:cubicBezTo>
                    <a:cubicBezTo>
                      <a:pt x="194695" y="93850"/>
                      <a:pt x="183594" y="96307"/>
                      <a:pt x="172779" y="99727"/>
                    </a:cubicBezTo>
                    <a:lnTo>
                      <a:pt x="220298" y="127063"/>
                    </a:lnTo>
                    <a:cubicBezTo>
                      <a:pt x="240379" y="114681"/>
                      <a:pt x="243554" y="104556"/>
                      <a:pt x="229802" y="96679"/>
                    </a:cubicBezTo>
                    <a:close/>
                  </a:path>
                </a:pathLst>
              </a:custGeom>
              <a:solidFill>
                <a:srgbClr val="F9CA0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8" name="Google Shape;588;p24"/>
            <p:cNvGrpSpPr/>
            <p:nvPr/>
          </p:nvGrpSpPr>
          <p:grpSpPr>
            <a:xfrm>
              <a:off x="2692590" y="3093401"/>
              <a:ext cx="883852" cy="621030"/>
              <a:chOff x="4502215" y="3835526"/>
              <a:chExt cx="883852" cy="621030"/>
            </a:xfrm>
          </p:grpSpPr>
          <p:sp>
            <p:nvSpPr>
              <p:cNvPr id="589" name="Google Shape;589;p24"/>
              <p:cNvSpPr/>
              <p:nvPr/>
            </p:nvSpPr>
            <p:spPr>
              <a:xfrm>
                <a:off x="4502215" y="3945064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3"/>
                      <a:pt x="441926" y="511493"/>
                    </a:cubicBezTo>
                    <a:cubicBezTo>
                      <a:pt x="197857" y="511493"/>
                      <a:pt x="0" y="396991"/>
                      <a:pt x="0" y="255746"/>
                    </a:cubicBezTo>
                    <a:cubicBezTo>
                      <a:pt x="0" y="114501"/>
                      <a:pt x="197857" y="0"/>
                      <a:pt x="441926" y="0"/>
                    </a:cubicBezTo>
                    <a:cubicBezTo>
                      <a:pt x="685995" y="0"/>
                      <a:pt x="883852" y="114501"/>
                      <a:pt x="883852" y="255746"/>
                    </a:cubicBez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0" name="Google Shape;590;p24"/>
              <p:cNvSpPr/>
              <p:nvPr/>
            </p:nvSpPr>
            <p:spPr>
              <a:xfrm>
                <a:off x="4502310" y="4088225"/>
                <a:ext cx="87339" cy="116490"/>
              </a:xfrm>
              <a:custGeom>
                <a:rect b="b" l="l" r="r" t="t"/>
                <a:pathLst>
                  <a:path extrusionOk="0" h="116490" w="87339">
                    <a:moveTo>
                      <a:pt x="0" y="116491"/>
                    </a:moveTo>
                    <a:lnTo>
                      <a:pt x="0" y="0"/>
                    </a:lnTo>
                    <a:lnTo>
                      <a:pt x="87340" y="77915"/>
                    </a:lnTo>
                    <a:lnTo>
                      <a:pt x="0" y="116491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1" name="Google Shape;591;p24"/>
              <p:cNvSpPr/>
              <p:nvPr/>
            </p:nvSpPr>
            <p:spPr>
              <a:xfrm>
                <a:off x="5319540" y="4091273"/>
                <a:ext cx="66526" cy="157067"/>
              </a:xfrm>
              <a:custGeom>
                <a:rect b="b" l="l" r="r" t="t"/>
                <a:pathLst>
                  <a:path extrusionOk="0" h="157067" w="66526">
                    <a:moveTo>
                      <a:pt x="66527" y="0"/>
                    </a:moveTo>
                    <a:lnTo>
                      <a:pt x="66527" y="109538"/>
                    </a:lnTo>
                    <a:lnTo>
                      <a:pt x="21859" y="157067"/>
                    </a:lnTo>
                    <a:lnTo>
                      <a:pt x="0" y="31623"/>
                    </a:lnTo>
                    <a:lnTo>
                      <a:pt x="66527" y="0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2" name="Google Shape;592;p24"/>
              <p:cNvSpPr/>
              <p:nvPr/>
            </p:nvSpPr>
            <p:spPr>
              <a:xfrm>
                <a:off x="4502215" y="3835526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3"/>
                      <a:pt x="441926" y="511493"/>
                    </a:cubicBezTo>
                    <a:cubicBezTo>
                      <a:pt x="197857" y="511493"/>
                      <a:pt x="0" y="396991"/>
                      <a:pt x="0" y="255746"/>
                    </a:cubicBezTo>
                    <a:cubicBezTo>
                      <a:pt x="0" y="114501"/>
                      <a:pt x="197857" y="0"/>
                      <a:pt x="441926" y="0"/>
                    </a:cubicBezTo>
                    <a:cubicBezTo>
                      <a:pt x="685995" y="0"/>
                      <a:pt x="883852" y="114501"/>
                      <a:pt x="883852" y="255746"/>
                    </a:cubicBezTo>
                    <a:close/>
                  </a:path>
                </a:pathLst>
              </a:custGeom>
              <a:solidFill>
                <a:srgbClr val="F9CB0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3" name="Google Shape;593;p24"/>
              <p:cNvSpPr/>
              <p:nvPr/>
            </p:nvSpPr>
            <p:spPr>
              <a:xfrm>
                <a:off x="4627912" y="3905130"/>
                <a:ext cx="632610" cy="366117"/>
              </a:xfrm>
              <a:custGeom>
                <a:rect b="b" l="l" r="r" t="t"/>
                <a:pathLst>
                  <a:path extrusionOk="0" h="366117" w="632610">
                    <a:moveTo>
                      <a:pt x="632040" y="194048"/>
                    </a:moveTo>
                    <a:cubicBezTo>
                      <a:pt x="627573" y="237101"/>
                      <a:pt x="596971" y="279773"/>
                      <a:pt x="539948" y="312539"/>
                    </a:cubicBezTo>
                    <a:cubicBezTo>
                      <a:pt x="416399" y="383977"/>
                      <a:pt x="216059" y="383977"/>
                      <a:pt x="92510" y="312539"/>
                    </a:cubicBezTo>
                    <a:cubicBezTo>
                      <a:pt x="35487" y="279487"/>
                      <a:pt x="4980" y="237101"/>
                      <a:pt x="608" y="194048"/>
                    </a:cubicBezTo>
                    <a:cubicBezTo>
                      <a:pt x="-4809" y="143661"/>
                      <a:pt x="25983" y="92131"/>
                      <a:pt x="92510" y="53650"/>
                    </a:cubicBezTo>
                    <a:cubicBezTo>
                      <a:pt x="216059" y="-17883"/>
                      <a:pt x="416399" y="-17883"/>
                      <a:pt x="539948" y="53650"/>
                    </a:cubicBezTo>
                    <a:cubicBezTo>
                      <a:pt x="606570" y="92131"/>
                      <a:pt x="637267" y="143661"/>
                      <a:pt x="632040" y="194048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4" name="Google Shape;594;p24"/>
              <p:cNvSpPr/>
              <p:nvPr/>
            </p:nvSpPr>
            <p:spPr>
              <a:xfrm>
                <a:off x="4628520" y="3927038"/>
                <a:ext cx="631431" cy="344209"/>
              </a:xfrm>
              <a:custGeom>
                <a:rect b="b" l="l" r="r" t="t"/>
                <a:pathLst>
                  <a:path extrusionOk="0" h="344209" w="631431">
                    <a:moveTo>
                      <a:pt x="631432" y="172140"/>
                    </a:moveTo>
                    <a:cubicBezTo>
                      <a:pt x="626965" y="215194"/>
                      <a:pt x="596363" y="257865"/>
                      <a:pt x="539340" y="290631"/>
                    </a:cubicBezTo>
                    <a:cubicBezTo>
                      <a:pt x="415791" y="362069"/>
                      <a:pt x="215451" y="362069"/>
                      <a:pt x="91902" y="290631"/>
                    </a:cubicBezTo>
                    <a:cubicBezTo>
                      <a:pt x="34879" y="257580"/>
                      <a:pt x="4372" y="215194"/>
                      <a:pt x="0" y="172140"/>
                    </a:cubicBezTo>
                    <a:cubicBezTo>
                      <a:pt x="4372" y="129087"/>
                      <a:pt x="34974" y="86415"/>
                      <a:pt x="91902" y="53650"/>
                    </a:cubicBezTo>
                    <a:cubicBezTo>
                      <a:pt x="215451" y="-17883"/>
                      <a:pt x="415791" y="-17883"/>
                      <a:pt x="539340" y="53650"/>
                    </a:cubicBezTo>
                    <a:cubicBezTo>
                      <a:pt x="596363" y="86606"/>
                      <a:pt x="626965" y="129087"/>
                      <a:pt x="631432" y="172140"/>
                    </a:cubicBezTo>
                    <a:close/>
                  </a:path>
                </a:pathLst>
              </a:custGeom>
              <a:solidFill>
                <a:srgbClr val="E8A30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5" name="Google Shape;595;p24"/>
              <p:cNvSpPr/>
              <p:nvPr/>
            </p:nvSpPr>
            <p:spPr>
              <a:xfrm>
                <a:off x="4789989" y="4009739"/>
                <a:ext cx="294525" cy="184880"/>
              </a:xfrm>
              <a:custGeom>
                <a:rect b="b" l="l" r="r" t="t"/>
                <a:pathLst>
                  <a:path extrusionOk="0" h="184880" w="294525">
                    <a:moveTo>
                      <a:pt x="149495" y="29528"/>
                    </a:moveTo>
                    <a:cubicBezTo>
                      <a:pt x="145608" y="29518"/>
                      <a:pt x="141730" y="29832"/>
                      <a:pt x="137900" y="30480"/>
                    </a:cubicBezTo>
                    <a:cubicBezTo>
                      <a:pt x="132768" y="31147"/>
                      <a:pt x="126876" y="32195"/>
                      <a:pt x="120413" y="33623"/>
                    </a:cubicBezTo>
                    <a:cubicBezTo>
                      <a:pt x="113950" y="35052"/>
                      <a:pt x="107298" y="36671"/>
                      <a:pt x="100360" y="38767"/>
                    </a:cubicBezTo>
                    <a:cubicBezTo>
                      <a:pt x="93573" y="40815"/>
                      <a:pt x="86937" y="43329"/>
                      <a:pt x="80497" y="46291"/>
                    </a:cubicBezTo>
                    <a:lnTo>
                      <a:pt x="131342" y="75724"/>
                    </a:lnTo>
                    <a:lnTo>
                      <a:pt x="140371" y="72485"/>
                    </a:lnTo>
                    <a:cubicBezTo>
                      <a:pt x="153296" y="68199"/>
                      <a:pt x="165556" y="64579"/>
                      <a:pt x="176960" y="61531"/>
                    </a:cubicBezTo>
                    <a:cubicBezTo>
                      <a:pt x="187728" y="58693"/>
                      <a:pt x="198734" y="56874"/>
                      <a:pt x="209844" y="56102"/>
                    </a:cubicBezTo>
                    <a:cubicBezTo>
                      <a:pt x="219994" y="55493"/>
                      <a:pt x="230191" y="56197"/>
                      <a:pt x="240161" y="58198"/>
                    </a:cubicBezTo>
                    <a:cubicBezTo>
                      <a:pt x="250206" y="60370"/>
                      <a:pt x="259833" y="64170"/>
                      <a:pt x="268672" y="69437"/>
                    </a:cubicBezTo>
                    <a:cubicBezTo>
                      <a:pt x="277444" y="73838"/>
                      <a:pt x="284971" y="80391"/>
                      <a:pt x="290531" y="88487"/>
                    </a:cubicBezTo>
                    <a:cubicBezTo>
                      <a:pt x="294294" y="94355"/>
                      <a:pt x="295463" y="101527"/>
                      <a:pt x="293762" y="108299"/>
                    </a:cubicBezTo>
                    <a:cubicBezTo>
                      <a:pt x="291633" y="115814"/>
                      <a:pt x="287528" y="122625"/>
                      <a:pt x="281882" y="128016"/>
                    </a:cubicBezTo>
                    <a:cubicBezTo>
                      <a:pt x="274906" y="135017"/>
                      <a:pt x="267123" y="141161"/>
                      <a:pt x="258693" y="146304"/>
                    </a:cubicBezTo>
                    <a:lnTo>
                      <a:pt x="291006" y="165354"/>
                    </a:lnTo>
                    <a:lnTo>
                      <a:pt x="273329" y="175546"/>
                    </a:lnTo>
                    <a:lnTo>
                      <a:pt x="240731" y="156496"/>
                    </a:lnTo>
                    <a:cubicBezTo>
                      <a:pt x="225211" y="164163"/>
                      <a:pt x="208979" y="170288"/>
                      <a:pt x="192262" y="174784"/>
                    </a:cubicBezTo>
                    <a:cubicBezTo>
                      <a:pt x="174775" y="179661"/>
                      <a:pt x="156907" y="183032"/>
                      <a:pt x="138850" y="184880"/>
                    </a:cubicBezTo>
                    <a:lnTo>
                      <a:pt x="121839" y="154210"/>
                    </a:lnTo>
                    <a:cubicBezTo>
                      <a:pt x="124975" y="154210"/>
                      <a:pt x="129727" y="154210"/>
                      <a:pt x="136094" y="153162"/>
                    </a:cubicBezTo>
                    <a:cubicBezTo>
                      <a:pt x="142462" y="152114"/>
                      <a:pt x="149495" y="151162"/>
                      <a:pt x="157383" y="149447"/>
                    </a:cubicBezTo>
                    <a:cubicBezTo>
                      <a:pt x="165271" y="147733"/>
                      <a:pt x="173444" y="145637"/>
                      <a:pt x="182188" y="143161"/>
                    </a:cubicBezTo>
                    <a:cubicBezTo>
                      <a:pt x="190684" y="140608"/>
                      <a:pt x="198971" y="137427"/>
                      <a:pt x="206992" y="133636"/>
                    </a:cubicBezTo>
                    <a:lnTo>
                      <a:pt x="156907" y="105061"/>
                    </a:lnTo>
                    <a:cubicBezTo>
                      <a:pt x="154722" y="105918"/>
                      <a:pt x="152536" y="106680"/>
                      <a:pt x="150255" y="107347"/>
                    </a:cubicBezTo>
                    <a:lnTo>
                      <a:pt x="143317" y="109538"/>
                    </a:lnTo>
                    <a:cubicBezTo>
                      <a:pt x="130582" y="113729"/>
                      <a:pt x="118987" y="116967"/>
                      <a:pt x="108343" y="119063"/>
                    </a:cubicBezTo>
                    <a:cubicBezTo>
                      <a:pt x="98577" y="121339"/>
                      <a:pt x="88616" y="122682"/>
                      <a:pt x="78596" y="123063"/>
                    </a:cubicBezTo>
                    <a:cubicBezTo>
                      <a:pt x="69750" y="123425"/>
                      <a:pt x="60896" y="122587"/>
                      <a:pt x="52271" y="120587"/>
                    </a:cubicBezTo>
                    <a:cubicBezTo>
                      <a:pt x="43732" y="118643"/>
                      <a:pt x="35532" y="115433"/>
                      <a:pt x="27941" y="111062"/>
                    </a:cubicBezTo>
                    <a:cubicBezTo>
                      <a:pt x="19600" y="106671"/>
                      <a:pt x="12355" y="100460"/>
                      <a:pt x="6748" y="92869"/>
                    </a:cubicBezTo>
                    <a:cubicBezTo>
                      <a:pt x="2692" y="87163"/>
                      <a:pt x="682" y="80248"/>
                      <a:pt x="1045" y="73247"/>
                    </a:cubicBezTo>
                    <a:cubicBezTo>
                      <a:pt x="1772" y="65951"/>
                      <a:pt x="4687" y="59036"/>
                      <a:pt x="9409" y="53435"/>
                    </a:cubicBezTo>
                    <a:cubicBezTo>
                      <a:pt x="15216" y="46053"/>
                      <a:pt x="22143" y="39624"/>
                      <a:pt x="29937" y="34385"/>
                    </a:cubicBezTo>
                    <a:lnTo>
                      <a:pt x="0" y="17050"/>
                    </a:lnTo>
                    <a:lnTo>
                      <a:pt x="17677" y="6858"/>
                    </a:lnTo>
                    <a:lnTo>
                      <a:pt x="47329" y="24003"/>
                    </a:lnTo>
                    <a:cubicBezTo>
                      <a:pt x="61238" y="17050"/>
                      <a:pt x="75867" y="11659"/>
                      <a:pt x="90951" y="7906"/>
                    </a:cubicBezTo>
                    <a:cubicBezTo>
                      <a:pt x="105292" y="4267"/>
                      <a:pt x="119868" y="1629"/>
                      <a:pt x="134574" y="0"/>
                    </a:cubicBezTo>
                    <a:close/>
                    <a:moveTo>
                      <a:pt x="63200" y="82868"/>
                    </a:moveTo>
                    <a:cubicBezTo>
                      <a:pt x="69834" y="86735"/>
                      <a:pt x="77518" y="88402"/>
                      <a:pt x="85154" y="87630"/>
                    </a:cubicBezTo>
                    <a:cubicBezTo>
                      <a:pt x="95470" y="86458"/>
                      <a:pt x="105633" y="84191"/>
                      <a:pt x="115471" y="80867"/>
                    </a:cubicBezTo>
                    <a:lnTo>
                      <a:pt x="67952" y="53340"/>
                    </a:lnTo>
                    <a:cubicBezTo>
                      <a:pt x="50465" y="64770"/>
                      <a:pt x="48849" y="74581"/>
                      <a:pt x="63200" y="82868"/>
                    </a:cubicBezTo>
                    <a:close/>
                    <a:moveTo>
                      <a:pt x="229992" y="96774"/>
                    </a:moveTo>
                    <a:cubicBezTo>
                      <a:pt x="222740" y="92831"/>
                      <a:pt x="214396" y="91354"/>
                      <a:pt x="206232" y="92583"/>
                    </a:cubicBezTo>
                    <a:cubicBezTo>
                      <a:pt x="194951" y="94050"/>
                      <a:pt x="183822" y="96507"/>
                      <a:pt x="172969" y="99917"/>
                    </a:cubicBezTo>
                    <a:lnTo>
                      <a:pt x="220488" y="127254"/>
                    </a:lnTo>
                    <a:cubicBezTo>
                      <a:pt x="240446" y="114586"/>
                      <a:pt x="243677" y="105061"/>
                      <a:pt x="229992" y="96774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6" name="Google Shape;596;p24"/>
              <p:cNvSpPr/>
              <p:nvPr/>
            </p:nvSpPr>
            <p:spPr>
              <a:xfrm>
                <a:off x="4912208" y="4146994"/>
                <a:ext cx="19007" cy="25526"/>
              </a:xfrm>
              <a:custGeom>
                <a:rect b="b" l="l" r="r" t="t"/>
                <a:pathLst>
                  <a:path extrusionOk="0" h="25526" w="19007">
                    <a:moveTo>
                      <a:pt x="0" y="17145"/>
                    </a:moveTo>
                    <a:cubicBezTo>
                      <a:pt x="0" y="15907"/>
                      <a:pt x="0" y="0"/>
                      <a:pt x="0" y="0"/>
                    </a:cubicBezTo>
                    <a:lnTo>
                      <a:pt x="19008" y="12478"/>
                    </a:lnTo>
                    <a:lnTo>
                      <a:pt x="10549" y="25527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7" name="Google Shape;597;p24"/>
              <p:cNvSpPr/>
              <p:nvPr/>
            </p:nvSpPr>
            <p:spPr>
              <a:xfrm>
                <a:off x="5039369" y="4157852"/>
                <a:ext cx="42006" cy="19716"/>
              </a:xfrm>
              <a:custGeom>
                <a:rect b="b" l="l" r="r" t="t"/>
                <a:pathLst>
                  <a:path extrusionOk="0" h="19716" w="42006">
                    <a:moveTo>
                      <a:pt x="42007" y="17145"/>
                    </a:moveTo>
                    <a:lnTo>
                      <a:pt x="42007" y="0"/>
                    </a:lnTo>
                    <a:lnTo>
                      <a:pt x="0" y="3238"/>
                    </a:lnTo>
                    <a:lnTo>
                      <a:pt x="24140" y="19717"/>
                    </a:lnTo>
                    <a:lnTo>
                      <a:pt x="42007" y="1714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8" name="Google Shape;598;p24"/>
              <p:cNvSpPr/>
              <p:nvPr/>
            </p:nvSpPr>
            <p:spPr>
              <a:xfrm>
                <a:off x="5053434" y="4094702"/>
                <a:ext cx="31457" cy="17335"/>
              </a:xfrm>
              <a:custGeom>
                <a:rect b="b" l="l" r="r" t="t"/>
                <a:pathLst>
                  <a:path extrusionOk="0" h="17335" w="31457">
                    <a:moveTo>
                      <a:pt x="31458" y="17335"/>
                    </a:moveTo>
                    <a:lnTo>
                      <a:pt x="31458" y="0"/>
                    </a:lnTo>
                    <a:lnTo>
                      <a:pt x="0" y="11334"/>
                    </a:lnTo>
                    <a:lnTo>
                      <a:pt x="31458" y="1733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9" name="Google Shape;599;p24"/>
              <p:cNvSpPr/>
              <p:nvPr/>
            </p:nvSpPr>
            <p:spPr>
              <a:xfrm>
                <a:off x="4954595" y="4101083"/>
                <a:ext cx="47423" cy="33051"/>
              </a:xfrm>
              <a:custGeom>
                <a:rect b="b" l="l" r="r" t="t"/>
                <a:pathLst>
                  <a:path extrusionOk="0" h="33051" w="47423">
                    <a:moveTo>
                      <a:pt x="0" y="10001"/>
                    </a:moveTo>
                    <a:lnTo>
                      <a:pt x="10454" y="0"/>
                    </a:lnTo>
                    <a:lnTo>
                      <a:pt x="47424" y="25527"/>
                    </a:lnTo>
                    <a:lnTo>
                      <a:pt x="45143" y="33052"/>
                    </a:lnTo>
                    <a:cubicBezTo>
                      <a:pt x="45143" y="33052"/>
                      <a:pt x="17582" y="21431"/>
                      <a:pt x="16632" y="20764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0" name="Google Shape;600;p24"/>
              <p:cNvSpPr/>
              <p:nvPr/>
            </p:nvSpPr>
            <p:spPr>
              <a:xfrm>
                <a:off x="4858036" y="4045839"/>
                <a:ext cx="59018" cy="38957"/>
              </a:xfrm>
              <a:custGeom>
                <a:rect b="b" l="l" r="r" t="t"/>
                <a:pathLst>
                  <a:path extrusionOk="0" h="38957" w="59018">
                    <a:moveTo>
                      <a:pt x="0" y="11144"/>
                    </a:moveTo>
                    <a:lnTo>
                      <a:pt x="48945" y="38957"/>
                    </a:lnTo>
                    <a:lnTo>
                      <a:pt x="59019" y="31718"/>
                    </a:lnTo>
                    <a:cubicBezTo>
                      <a:pt x="59019" y="31718"/>
                      <a:pt x="52841" y="24574"/>
                      <a:pt x="52366" y="23908"/>
                    </a:cubicBezTo>
                    <a:cubicBezTo>
                      <a:pt x="47964" y="18878"/>
                      <a:pt x="42800" y="14573"/>
                      <a:pt x="37065" y="11144"/>
                    </a:cubicBezTo>
                    <a:cubicBezTo>
                      <a:pt x="33453" y="10477"/>
                      <a:pt x="10264" y="0"/>
                      <a:pt x="10264" y="0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1" name="Google Shape;601;p24"/>
              <p:cNvSpPr/>
              <p:nvPr/>
            </p:nvSpPr>
            <p:spPr>
              <a:xfrm>
                <a:off x="4912208" y="4014787"/>
                <a:ext cx="27275" cy="24479"/>
              </a:xfrm>
              <a:custGeom>
                <a:rect b="b" l="l" r="r" t="t"/>
                <a:pathLst>
                  <a:path extrusionOk="0" h="24479" w="27275">
                    <a:moveTo>
                      <a:pt x="27276" y="24479"/>
                    </a:moveTo>
                    <a:lnTo>
                      <a:pt x="27276" y="7334"/>
                    </a:lnTo>
                    <a:lnTo>
                      <a:pt x="4752" y="0"/>
                    </a:lnTo>
                    <a:lnTo>
                      <a:pt x="0" y="13430"/>
                    </a:lnTo>
                    <a:lnTo>
                      <a:pt x="1140" y="19621"/>
                    </a:lnTo>
                    <a:lnTo>
                      <a:pt x="27276" y="2447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2" name="Google Shape;602;p24"/>
              <p:cNvSpPr/>
              <p:nvPr/>
            </p:nvSpPr>
            <p:spPr>
              <a:xfrm>
                <a:off x="4789989" y="4009643"/>
                <a:ext cx="26135" cy="19526"/>
              </a:xfrm>
              <a:custGeom>
                <a:rect b="b" l="l" r="r" t="t"/>
                <a:pathLst>
                  <a:path extrusionOk="0" h="19526" w="26135">
                    <a:moveTo>
                      <a:pt x="0" y="17240"/>
                    </a:moveTo>
                    <a:lnTo>
                      <a:pt x="0" y="0"/>
                    </a:lnTo>
                    <a:lnTo>
                      <a:pt x="26135" y="2858"/>
                    </a:lnTo>
                    <a:lnTo>
                      <a:pt x="17677" y="19526"/>
                    </a:lnTo>
                    <a:lnTo>
                      <a:pt x="0" y="17240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3" name="Google Shape;603;p24"/>
              <p:cNvSpPr/>
              <p:nvPr/>
            </p:nvSpPr>
            <p:spPr>
              <a:xfrm>
                <a:off x="4790940" y="4067175"/>
                <a:ext cx="29936" cy="30289"/>
              </a:xfrm>
              <a:custGeom>
                <a:rect b="b" l="l" r="r" t="t"/>
                <a:pathLst>
                  <a:path extrusionOk="0" h="30289" w="29936">
                    <a:moveTo>
                      <a:pt x="0" y="18002"/>
                    </a:moveTo>
                    <a:lnTo>
                      <a:pt x="0" y="0"/>
                    </a:lnTo>
                    <a:lnTo>
                      <a:pt x="29937" y="0"/>
                    </a:lnTo>
                    <a:lnTo>
                      <a:pt x="22619" y="16002"/>
                    </a:lnTo>
                    <a:lnTo>
                      <a:pt x="9694" y="3028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4" name="Google Shape;604;p24"/>
              <p:cNvSpPr/>
              <p:nvPr/>
            </p:nvSpPr>
            <p:spPr>
              <a:xfrm>
                <a:off x="4789989" y="3992594"/>
                <a:ext cx="294519" cy="184499"/>
              </a:xfrm>
              <a:custGeom>
                <a:rect b="b" l="l" r="r" t="t"/>
                <a:pathLst>
                  <a:path extrusionOk="0" h="184499" w="294519">
                    <a:moveTo>
                      <a:pt x="149495" y="29527"/>
                    </a:moveTo>
                    <a:cubicBezTo>
                      <a:pt x="145608" y="29470"/>
                      <a:pt x="141730" y="29756"/>
                      <a:pt x="137900" y="30384"/>
                    </a:cubicBezTo>
                    <a:cubicBezTo>
                      <a:pt x="132768" y="31147"/>
                      <a:pt x="126876" y="32194"/>
                      <a:pt x="120413" y="33528"/>
                    </a:cubicBezTo>
                    <a:cubicBezTo>
                      <a:pt x="113950" y="34861"/>
                      <a:pt x="107298" y="36671"/>
                      <a:pt x="100360" y="38767"/>
                    </a:cubicBezTo>
                    <a:cubicBezTo>
                      <a:pt x="93559" y="40767"/>
                      <a:pt x="86920" y="43281"/>
                      <a:pt x="80497" y="46291"/>
                    </a:cubicBezTo>
                    <a:lnTo>
                      <a:pt x="131342" y="75724"/>
                    </a:lnTo>
                    <a:lnTo>
                      <a:pt x="140371" y="72485"/>
                    </a:lnTo>
                    <a:cubicBezTo>
                      <a:pt x="153296" y="68199"/>
                      <a:pt x="165556" y="64484"/>
                      <a:pt x="176960" y="61531"/>
                    </a:cubicBezTo>
                    <a:cubicBezTo>
                      <a:pt x="187709" y="58607"/>
                      <a:pt x="198724" y="56788"/>
                      <a:pt x="209844" y="56102"/>
                    </a:cubicBezTo>
                    <a:cubicBezTo>
                      <a:pt x="219994" y="55407"/>
                      <a:pt x="230191" y="56083"/>
                      <a:pt x="240161" y="58102"/>
                    </a:cubicBezTo>
                    <a:cubicBezTo>
                      <a:pt x="250206" y="60350"/>
                      <a:pt x="259824" y="64179"/>
                      <a:pt x="268672" y="69437"/>
                    </a:cubicBezTo>
                    <a:cubicBezTo>
                      <a:pt x="277454" y="73828"/>
                      <a:pt x="284971" y="80381"/>
                      <a:pt x="290531" y="88487"/>
                    </a:cubicBezTo>
                    <a:cubicBezTo>
                      <a:pt x="294285" y="94392"/>
                      <a:pt x="295454" y="101594"/>
                      <a:pt x="293762" y="108394"/>
                    </a:cubicBezTo>
                    <a:cubicBezTo>
                      <a:pt x="291624" y="115881"/>
                      <a:pt x="287518" y="122663"/>
                      <a:pt x="281882" y="128016"/>
                    </a:cubicBezTo>
                    <a:cubicBezTo>
                      <a:pt x="274906" y="135045"/>
                      <a:pt x="267123" y="141218"/>
                      <a:pt x="258693" y="146399"/>
                    </a:cubicBezTo>
                    <a:lnTo>
                      <a:pt x="291006" y="165449"/>
                    </a:lnTo>
                    <a:lnTo>
                      <a:pt x="273329" y="175641"/>
                    </a:lnTo>
                    <a:lnTo>
                      <a:pt x="240731" y="156591"/>
                    </a:lnTo>
                    <a:cubicBezTo>
                      <a:pt x="225230" y="164335"/>
                      <a:pt x="208988" y="170488"/>
                      <a:pt x="192262" y="174974"/>
                    </a:cubicBezTo>
                    <a:cubicBezTo>
                      <a:pt x="174756" y="179661"/>
                      <a:pt x="156888" y="182842"/>
                      <a:pt x="138850" y="184499"/>
                    </a:cubicBezTo>
                    <a:lnTo>
                      <a:pt x="121839" y="153924"/>
                    </a:lnTo>
                    <a:cubicBezTo>
                      <a:pt x="126609" y="153800"/>
                      <a:pt x="131371" y="153419"/>
                      <a:pt x="136094" y="152781"/>
                    </a:cubicBezTo>
                    <a:cubicBezTo>
                      <a:pt x="143251" y="151962"/>
                      <a:pt x="150359" y="150752"/>
                      <a:pt x="157383" y="149161"/>
                    </a:cubicBezTo>
                    <a:cubicBezTo>
                      <a:pt x="165176" y="147447"/>
                      <a:pt x="173444" y="145351"/>
                      <a:pt x="182188" y="142780"/>
                    </a:cubicBezTo>
                    <a:cubicBezTo>
                      <a:pt x="190684" y="140227"/>
                      <a:pt x="198971" y="137046"/>
                      <a:pt x="206992" y="133255"/>
                    </a:cubicBezTo>
                    <a:lnTo>
                      <a:pt x="156527" y="104013"/>
                    </a:lnTo>
                    <a:lnTo>
                      <a:pt x="149875" y="106299"/>
                    </a:lnTo>
                    <a:lnTo>
                      <a:pt x="142937" y="108394"/>
                    </a:lnTo>
                    <a:cubicBezTo>
                      <a:pt x="130202" y="112585"/>
                      <a:pt x="118607" y="115919"/>
                      <a:pt x="107963" y="117919"/>
                    </a:cubicBezTo>
                    <a:cubicBezTo>
                      <a:pt x="98197" y="120196"/>
                      <a:pt x="88236" y="121539"/>
                      <a:pt x="78216" y="121920"/>
                    </a:cubicBezTo>
                    <a:cubicBezTo>
                      <a:pt x="69371" y="122234"/>
                      <a:pt x="60523" y="121396"/>
                      <a:pt x="51891" y="119443"/>
                    </a:cubicBezTo>
                    <a:cubicBezTo>
                      <a:pt x="43365" y="117462"/>
                      <a:pt x="35170" y="114252"/>
                      <a:pt x="27561" y="109918"/>
                    </a:cubicBezTo>
                    <a:cubicBezTo>
                      <a:pt x="19239" y="105499"/>
                      <a:pt x="12000" y="99288"/>
                      <a:pt x="6368" y="91726"/>
                    </a:cubicBezTo>
                    <a:cubicBezTo>
                      <a:pt x="2298" y="85992"/>
                      <a:pt x="288" y="79038"/>
                      <a:pt x="665" y="72009"/>
                    </a:cubicBezTo>
                    <a:cubicBezTo>
                      <a:pt x="1409" y="64741"/>
                      <a:pt x="4324" y="57874"/>
                      <a:pt x="9029" y="52292"/>
                    </a:cubicBezTo>
                    <a:cubicBezTo>
                      <a:pt x="14865" y="44929"/>
                      <a:pt x="21787" y="38510"/>
                      <a:pt x="29557" y="33242"/>
                    </a:cubicBezTo>
                    <a:lnTo>
                      <a:pt x="0" y="17431"/>
                    </a:lnTo>
                    <a:lnTo>
                      <a:pt x="17677" y="7239"/>
                    </a:lnTo>
                    <a:lnTo>
                      <a:pt x="47329" y="24384"/>
                    </a:lnTo>
                    <a:cubicBezTo>
                      <a:pt x="61240" y="17345"/>
                      <a:pt x="75864" y="11820"/>
                      <a:pt x="90951" y="7906"/>
                    </a:cubicBezTo>
                    <a:cubicBezTo>
                      <a:pt x="105283" y="4220"/>
                      <a:pt x="119862" y="1581"/>
                      <a:pt x="134574" y="0"/>
                    </a:cubicBezTo>
                    <a:close/>
                    <a:moveTo>
                      <a:pt x="63200" y="82867"/>
                    </a:moveTo>
                    <a:cubicBezTo>
                      <a:pt x="69850" y="86696"/>
                      <a:pt x="77520" y="88354"/>
                      <a:pt x="85154" y="87630"/>
                    </a:cubicBezTo>
                    <a:cubicBezTo>
                      <a:pt x="95480" y="86468"/>
                      <a:pt x="105647" y="84163"/>
                      <a:pt x="115471" y="80772"/>
                    </a:cubicBezTo>
                    <a:lnTo>
                      <a:pt x="67952" y="53245"/>
                    </a:lnTo>
                    <a:cubicBezTo>
                      <a:pt x="50465" y="65056"/>
                      <a:pt x="48849" y="74581"/>
                      <a:pt x="63200" y="82867"/>
                    </a:cubicBezTo>
                    <a:close/>
                    <a:moveTo>
                      <a:pt x="229992" y="96774"/>
                    </a:moveTo>
                    <a:cubicBezTo>
                      <a:pt x="222731" y="92840"/>
                      <a:pt x="214405" y="91335"/>
                      <a:pt x="206232" y="92488"/>
                    </a:cubicBezTo>
                    <a:cubicBezTo>
                      <a:pt x="194961" y="94002"/>
                      <a:pt x="183832" y="96460"/>
                      <a:pt x="172969" y="99822"/>
                    </a:cubicBezTo>
                    <a:lnTo>
                      <a:pt x="220488" y="127254"/>
                    </a:lnTo>
                    <a:cubicBezTo>
                      <a:pt x="240512" y="114871"/>
                      <a:pt x="243677" y="104708"/>
                      <a:pt x="229992" y="96774"/>
                    </a:cubicBezTo>
                    <a:close/>
                  </a:path>
                </a:pathLst>
              </a:custGeom>
              <a:solidFill>
                <a:srgbClr val="F9CA0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5" name="Google Shape;605;p24"/>
            <p:cNvGrpSpPr/>
            <p:nvPr/>
          </p:nvGrpSpPr>
          <p:grpSpPr>
            <a:xfrm>
              <a:off x="2665504" y="2962052"/>
              <a:ext cx="883852" cy="621125"/>
              <a:chOff x="4475129" y="3704177"/>
              <a:chExt cx="883852" cy="621125"/>
            </a:xfrm>
          </p:grpSpPr>
          <p:sp>
            <p:nvSpPr>
              <p:cNvPr id="606" name="Google Shape;606;p24"/>
              <p:cNvSpPr/>
              <p:nvPr/>
            </p:nvSpPr>
            <p:spPr>
              <a:xfrm>
                <a:off x="4475129" y="3813810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3"/>
                      <a:pt x="441926" y="511493"/>
                    </a:cubicBezTo>
                    <a:cubicBezTo>
                      <a:pt x="197857" y="511493"/>
                      <a:pt x="0" y="396991"/>
                      <a:pt x="0" y="255746"/>
                    </a:cubicBezTo>
                    <a:cubicBezTo>
                      <a:pt x="0" y="114501"/>
                      <a:pt x="197857" y="0"/>
                      <a:pt x="441926" y="0"/>
                    </a:cubicBezTo>
                    <a:cubicBezTo>
                      <a:pt x="685995" y="0"/>
                      <a:pt x="883852" y="114501"/>
                      <a:pt x="883852" y="255746"/>
                    </a:cubicBez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7" name="Google Shape;607;p24"/>
              <p:cNvSpPr/>
              <p:nvPr/>
            </p:nvSpPr>
            <p:spPr>
              <a:xfrm>
                <a:off x="4475224" y="3956875"/>
                <a:ext cx="87339" cy="116490"/>
              </a:xfrm>
              <a:custGeom>
                <a:rect b="b" l="l" r="r" t="t"/>
                <a:pathLst>
                  <a:path extrusionOk="0" h="116490" w="87339">
                    <a:moveTo>
                      <a:pt x="0" y="116491"/>
                    </a:moveTo>
                    <a:lnTo>
                      <a:pt x="0" y="0"/>
                    </a:lnTo>
                    <a:lnTo>
                      <a:pt x="87340" y="78009"/>
                    </a:lnTo>
                    <a:lnTo>
                      <a:pt x="0" y="116491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24"/>
              <p:cNvSpPr/>
              <p:nvPr/>
            </p:nvSpPr>
            <p:spPr>
              <a:xfrm>
                <a:off x="5292454" y="3959923"/>
                <a:ext cx="66431" cy="157162"/>
              </a:xfrm>
              <a:custGeom>
                <a:rect b="b" l="l" r="r" t="t"/>
                <a:pathLst>
                  <a:path extrusionOk="0" h="157162" w="66431">
                    <a:moveTo>
                      <a:pt x="66432" y="0"/>
                    </a:moveTo>
                    <a:lnTo>
                      <a:pt x="66432" y="109633"/>
                    </a:lnTo>
                    <a:lnTo>
                      <a:pt x="21859" y="157163"/>
                    </a:lnTo>
                    <a:lnTo>
                      <a:pt x="0" y="31623"/>
                    </a:lnTo>
                    <a:lnTo>
                      <a:pt x="66432" y="0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9" name="Google Shape;609;p24"/>
              <p:cNvSpPr/>
              <p:nvPr/>
            </p:nvSpPr>
            <p:spPr>
              <a:xfrm>
                <a:off x="4475129" y="3704177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2"/>
                      <a:pt x="441926" y="511492"/>
                    </a:cubicBezTo>
                    <a:cubicBezTo>
                      <a:pt x="197857" y="511492"/>
                      <a:pt x="0" y="396991"/>
                      <a:pt x="0" y="255746"/>
                    </a:cubicBezTo>
                    <a:cubicBezTo>
                      <a:pt x="0" y="114501"/>
                      <a:pt x="197857" y="0"/>
                      <a:pt x="441926" y="0"/>
                    </a:cubicBezTo>
                    <a:cubicBezTo>
                      <a:pt x="685995" y="0"/>
                      <a:pt x="883852" y="114501"/>
                      <a:pt x="883852" y="255746"/>
                    </a:cubicBezTo>
                    <a:close/>
                  </a:path>
                </a:pathLst>
              </a:custGeom>
              <a:solidFill>
                <a:srgbClr val="F9CB0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0" name="Google Shape;610;p24"/>
              <p:cNvSpPr/>
              <p:nvPr/>
            </p:nvSpPr>
            <p:spPr>
              <a:xfrm>
                <a:off x="4600749" y="3773876"/>
                <a:ext cx="632686" cy="366022"/>
              </a:xfrm>
              <a:custGeom>
                <a:rect b="b" l="l" r="r" t="t"/>
                <a:pathLst>
                  <a:path extrusionOk="0" h="366022" w="632686">
                    <a:moveTo>
                      <a:pt x="632116" y="194048"/>
                    </a:moveTo>
                    <a:cubicBezTo>
                      <a:pt x="627555" y="237101"/>
                      <a:pt x="596952" y="279773"/>
                      <a:pt x="540025" y="312444"/>
                    </a:cubicBezTo>
                    <a:cubicBezTo>
                      <a:pt x="416475" y="383882"/>
                      <a:pt x="216136" y="383882"/>
                      <a:pt x="92586" y="312444"/>
                    </a:cubicBezTo>
                    <a:cubicBezTo>
                      <a:pt x="35564" y="279487"/>
                      <a:pt x="4962" y="237101"/>
                      <a:pt x="590" y="194048"/>
                    </a:cubicBezTo>
                    <a:cubicBezTo>
                      <a:pt x="-4732" y="143566"/>
                      <a:pt x="25965" y="92131"/>
                      <a:pt x="92586" y="53650"/>
                    </a:cubicBezTo>
                    <a:cubicBezTo>
                      <a:pt x="216136" y="-17883"/>
                      <a:pt x="416475" y="-17883"/>
                      <a:pt x="540025" y="53650"/>
                    </a:cubicBezTo>
                    <a:cubicBezTo>
                      <a:pt x="606646" y="92131"/>
                      <a:pt x="637343" y="143566"/>
                      <a:pt x="632116" y="194048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1" name="Google Shape;611;p24"/>
              <p:cNvSpPr/>
              <p:nvPr/>
            </p:nvSpPr>
            <p:spPr>
              <a:xfrm>
                <a:off x="4601339" y="3795784"/>
                <a:ext cx="631526" cy="344114"/>
              </a:xfrm>
              <a:custGeom>
                <a:rect b="b" l="l" r="r" t="t"/>
                <a:pathLst>
                  <a:path extrusionOk="0" h="344114" w="631526">
                    <a:moveTo>
                      <a:pt x="631527" y="172140"/>
                    </a:moveTo>
                    <a:cubicBezTo>
                      <a:pt x="626965" y="215194"/>
                      <a:pt x="596363" y="257865"/>
                      <a:pt x="539435" y="290536"/>
                    </a:cubicBezTo>
                    <a:cubicBezTo>
                      <a:pt x="415886" y="361974"/>
                      <a:pt x="215546" y="361974"/>
                      <a:pt x="91997" y="290536"/>
                    </a:cubicBezTo>
                    <a:cubicBezTo>
                      <a:pt x="34974" y="257580"/>
                      <a:pt x="4372" y="215194"/>
                      <a:pt x="0" y="172140"/>
                    </a:cubicBezTo>
                    <a:cubicBezTo>
                      <a:pt x="4372" y="128992"/>
                      <a:pt x="35069" y="86415"/>
                      <a:pt x="91997" y="53650"/>
                    </a:cubicBezTo>
                    <a:cubicBezTo>
                      <a:pt x="215546" y="-17883"/>
                      <a:pt x="415886" y="-17883"/>
                      <a:pt x="539435" y="53650"/>
                    </a:cubicBezTo>
                    <a:cubicBezTo>
                      <a:pt x="596553" y="86606"/>
                      <a:pt x="626965" y="128992"/>
                      <a:pt x="631527" y="172140"/>
                    </a:cubicBezTo>
                    <a:close/>
                  </a:path>
                </a:pathLst>
              </a:custGeom>
              <a:solidFill>
                <a:srgbClr val="E8A30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2" name="Google Shape;612;p24"/>
              <p:cNvSpPr/>
              <p:nvPr/>
            </p:nvSpPr>
            <p:spPr>
              <a:xfrm>
                <a:off x="4762903" y="3878294"/>
                <a:ext cx="294875" cy="184975"/>
              </a:xfrm>
              <a:custGeom>
                <a:rect b="b" l="l" r="r" t="t"/>
                <a:pathLst>
                  <a:path extrusionOk="0" h="184975" w="294875">
                    <a:moveTo>
                      <a:pt x="149875" y="29718"/>
                    </a:moveTo>
                    <a:cubicBezTo>
                      <a:pt x="145992" y="29661"/>
                      <a:pt x="142113" y="29946"/>
                      <a:pt x="138280" y="30575"/>
                    </a:cubicBezTo>
                    <a:cubicBezTo>
                      <a:pt x="133053" y="31337"/>
                      <a:pt x="127256" y="32385"/>
                      <a:pt x="120793" y="33718"/>
                    </a:cubicBezTo>
                    <a:cubicBezTo>
                      <a:pt x="114331" y="35052"/>
                      <a:pt x="107583" y="36862"/>
                      <a:pt x="100645" y="38957"/>
                    </a:cubicBezTo>
                    <a:cubicBezTo>
                      <a:pt x="93881" y="40976"/>
                      <a:pt x="87273" y="43491"/>
                      <a:pt x="80877" y="46482"/>
                    </a:cubicBezTo>
                    <a:lnTo>
                      <a:pt x="130867" y="75914"/>
                    </a:lnTo>
                    <a:lnTo>
                      <a:pt x="140371" y="72676"/>
                    </a:lnTo>
                    <a:cubicBezTo>
                      <a:pt x="153296" y="68389"/>
                      <a:pt x="165461" y="64770"/>
                      <a:pt x="176960" y="61722"/>
                    </a:cubicBezTo>
                    <a:cubicBezTo>
                      <a:pt x="187719" y="58836"/>
                      <a:pt x="198734" y="57017"/>
                      <a:pt x="209844" y="56292"/>
                    </a:cubicBezTo>
                    <a:cubicBezTo>
                      <a:pt x="219965" y="55607"/>
                      <a:pt x="230125" y="56274"/>
                      <a:pt x="240066" y="58293"/>
                    </a:cubicBezTo>
                    <a:cubicBezTo>
                      <a:pt x="250273" y="60503"/>
                      <a:pt x="260052" y="64322"/>
                      <a:pt x="269052" y="69628"/>
                    </a:cubicBezTo>
                    <a:cubicBezTo>
                      <a:pt x="277834" y="74019"/>
                      <a:pt x="285351" y="80572"/>
                      <a:pt x="290911" y="88678"/>
                    </a:cubicBezTo>
                    <a:cubicBezTo>
                      <a:pt x="294627" y="94602"/>
                      <a:pt x="295796" y="101784"/>
                      <a:pt x="294142" y="108585"/>
                    </a:cubicBezTo>
                    <a:cubicBezTo>
                      <a:pt x="292032" y="116081"/>
                      <a:pt x="287927" y="122863"/>
                      <a:pt x="282262" y="128206"/>
                    </a:cubicBezTo>
                    <a:cubicBezTo>
                      <a:pt x="275287" y="135236"/>
                      <a:pt x="267503" y="141408"/>
                      <a:pt x="259073" y="146590"/>
                    </a:cubicBezTo>
                    <a:lnTo>
                      <a:pt x="291386" y="165640"/>
                    </a:lnTo>
                    <a:lnTo>
                      <a:pt x="273424" y="175641"/>
                    </a:lnTo>
                    <a:lnTo>
                      <a:pt x="240826" y="156591"/>
                    </a:lnTo>
                    <a:cubicBezTo>
                      <a:pt x="225325" y="164335"/>
                      <a:pt x="209083" y="170488"/>
                      <a:pt x="192357" y="174974"/>
                    </a:cubicBezTo>
                    <a:cubicBezTo>
                      <a:pt x="174870" y="179813"/>
                      <a:pt x="157003" y="183156"/>
                      <a:pt x="138945" y="184975"/>
                    </a:cubicBezTo>
                    <a:lnTo>
                      <a:pt x="121934" y="154400"/>
                    </a:lnTo>
                    <a:cubicBezTo>
                      <a:pt x="125070" y="154400"/>
                      <a:pt x="129727" y="154400"/>
                      <a:pt x="136094" y="153352"/>
                    </a:cubicBezTo>
                    <a:cubicBezTo>
                      <a:pt x="142462" y="152305"/>
                      <a:pt x="149590" y="151352"/>
                      <a:pt x="157478" y="149638"/>
                    </a:cubicBezTo>
                    <a:cubicBezTo>
                      <a:pt x="165366" y="147923"/>
                      <a:pt x="173539" y="145828"/>
                      <a:pt x="182283" y="143256"/>
                    </a:cubicBezTo>
                    <a:cubicBezTo>
                      <a:pt x="190769" y="140684"/>
                      <a:pt x="199057" y="137503"/>
                      <a:pt x="207087" y="133731"/>
                    </a:cubicBezTo>
                    <a:lnTo>
                      <a:pt x="156527" y="104489"/>
                    </a:lnTo>
                    <a:lnTo>
                      <a:pt x="149970" y="106775"/>
                    </a:lnTo>
                    <a:lnTo>
                      <a:pt x="143032" y="108966"/>
                    </a:lnTo>
                    <a:cubicBezTo>
                      <a:pt x="130297" y="113062"/>
                      <a:pt x="118702" y="116396"/>
                      <a:pt x="108058" y="118491"/>
                    </a:cubicBezTo>
                    <a:cubicBezTo>
                      <a:pt x="98291" y="120767"/>
                      <a:pt x="88331" y="122101"/>
                      <a:pt x="78311" y="122491"/>
                    </a:cubicBezTo>
                    <a:cubicBezTo>
                      <a:pt x="69466" y="122806"/>
                      <a:pt x="60618" y="121968"/>
                      <a:pt x="51986" y="120015"/>
                    </a:cubicBezTo>
                    <a:cubicBezTo>
                      <a:pt x="43454" y="118053"/>
                      <a:pt x="35257" y="114843"/>
                      <a:pt x="27656" y="110490"/>
                    </a:cubicBezTo>
                    <a:cubicBezTo>
                      <a:pt x="19316" y="106099"/>
                      <a:pt x="12072" y="99879"/>
                      <a:pt x="6463" y="92297"/>
                    </a:cubicBezTo>
                    <a:cubicBezTo>
                      <a:pt x="2407" y="86592"/>
                      <a:pt x="397" y="79677"/>
                      <a:pt x="760" y="72676"/>
                    </a:cubicBezTo>
                    <a:cubicBezTo>
                      <a:pt x="1486" y="65379"/>
                      <a:pt x="4402" y="58464"/>
                      <a:pt x="9124" y="52864"/>
                    </a:cubicBezTo>
                    <a:cubicBezTo>
                      <a:pt x="14936" y="45482"/>
                      <a:pt x="21863" y="39052"/>
                      <a:pt x="29652" y="33814"/>
                    </a:cubicBezTo>
                    <a:lnTo>
                      <a:pt x="0" y="17431"/>
                    </a:lnTo>
                    <a:lnTo>
                      <a:pt x="17582" y="7239"/>
                    </a:lnTo>
                    <a:lnTo>
                      <a:pt x="47234" y="24479"/>
                    </a:lnTo>
                    <a:cubicBezTo>
                      <a:pt x="61137" y="17393"/>
                      <a:pt x="75762" y="11839"/>
                      <a:pt x="90856" y="7906"/>
                    </a:cubicBezTo>
                    <a:cubicBezTo>
                      <a:pt x="105192" y="4238"/>
                      <a:pt x="119769" y="1591"/>
                      <a:pt x="134479" y="0"/>
                    </a:cubicBezTo>
                    <a:close/>
                    <a:moveTo>
                      <a:pt x="63485" y="83058"/>
                    </a:moveTo>
                    <a:cubicBezTo>
                      <a:pt x="70169" y="86887"/>
                      <a:pt x="77870" y="88544"/>
                      <a:pt x="85534" y="87821"/>
                    </a:cubicBezTo>
                    <a:cubicBezTo>
                      <a:pt x="95830" y="86668"/>
                      <a:pt x="105967" y="84363"/>
                      <a:pt x="115756" y="80963"/>
                    </a:cubicBezTo>
                    <a:lnTo>
                      <a:pt x="68237" y="53435"/>
                    </a:lnTo>
                    <a:cubicBezTo>
                      <a:pt x="50370" y="65056"/>
                      <a:pt x="48849" y="74581"/>
                      <a:pt x="63105" y="83058"/>
                    </a:cubicBezTo>
                    <a:close/>
                    <a:moveTo>
                      <a:pt x="230372" y="96964"/>
                    </a:moveTo>
                    <a:cubicBezTo>
                      <a:pt x="223092" y="93002"/>
                      <a:pt x="214710" y="91526"/>
                      <a:pt x="206517" y="92773"/>
                    </a:cubicBezTo>
                    <a:cubicBezTo>
                      <a:pt x="195274" y="94202"/>
                      <a:pt x="184174" y="96631"/>
                      <a:pt x="173349" y="100013"/>
                    </a:cubicBezTo>
                    <a:lnTo>
                      <a:pt x="220868" y="127444"/>
                    </a:lnTo>
                    <a:cubicBezTo>
                      <a:pt x="240636" y="115062"/>
                      <a:pt x="243677" y="104899"/>
                      <a:pt x="229992" y="96964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3" name="Google Shape;613;p24"/>
              <p:cNvSpPr/>
              <p:nvPr/>
            </p:nvSpPr>
            <p:spPr>
              <a:xfrm>
                <a:off x="4885122" y="4015740"/>
                <a:ext cx="19007" cy="25526"/>
              </a:xfrm>
              <a:custGeom>
                <a:rect b="b" l="l" r="r" t="t"/>
                <a:pathLst>
                  <a:path extrusionOk="0" h="25526" w="19007">
                    <a:moveTo>
                      <a:pt x="0" y="17145"/>
                    </a:moveTo>
                    <a:cubicBezTo>
                      <a:pt x="0" y="15907"/>
                      <a:pt x="0" y="0"/>
                      <a:pt x="0" y="0"/>
                    </a:cubicBezTo>
                    <a:lnTo>
                      <a:pt x="19008" y="12478"/>
                    </a:lnTo>
                    <a:lnTo>
                      <a:pt x="10549" y="25527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4" name="Google Shape;614;p24"/>
              <p:cNvSpPr/>
              <p:nvPr/>
            </p:nvSpPr>
            <p:spPr>
              <a:xfrm>
                <a:off x="5012188" y="4026598"/>
                <a:ext cx="42101" cy="19716"/>
              </a:xfrm>
              <a:custGeom>
                <a:rect b="b" l="l" r="r" t="t"/>
                <a:pathLst>
                  <a:path extrusionOk="0" h="19716" w="42101">
                    <a:moveTo>
                      <a:pt x="42102" y="17145"/>
                    </a:moveTo>
                    <a:lnTo>
                      <a:pt x="42102" y="0"/>
                    </a:lnTo>
                    <a:lnTo>
                      <a:pt x="0" y="3238"/>
                    </a:lnTo>
                    <a:lnTo>
                      <a:pt x="24140" y="19717"/>
                    </a:lnTo>
                    <a:lnTo>
                      <a:pt x="42102" y="1714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5" name="Google Shape;615;p24"/>
              <p:cNvSpPr/>
              <p:nvPr/>
            </p:nvSpPr>
            <p:spPr>
              <a:xfrm>
                <a:off x="5026348" y="3963352"/>
                <a:ext cx="31457" cy="17430"/>
              </a:xfrm>
              <a:custGeom>
                <a:rect b="b" l="l" r="r" t="t"/>
                <a:pathLst>
                  <a:path extrusionOk="0" h="17430" w="31457">
                    <a:moveTo>
                      <a:pt x="31458" y="17431"/>
                    </a:moveTo>
                    <a:lnTo>
                      <a:pt x="31458" y="0"/>
                    </a:lnTo>
                    <a:lnTo>
                      <a:pt x="0" y="11430"/>
                    </a:lnTo>
                    <a:lnTo>
                      <a:pt x="31458" y="17431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6" name="Google Shape;616;p24"/>
              <p:cNvSpPr/>
              <p:nvPr/>
            </p:nvSpPr>
            <p:spPr>
              <a:xfrm>
                <a:off x="4927509" y="3969734"/>
                <a:ext cx="47328" cy="33147"/>
              </a:xfrm>
              <a:custGeom>
                <a:rect b="b" l="l" r="r" t="t"/>
                <a:pathLst>
                  <a:path extrusionOk="0" h="33147" w="47328">
                    <a:moveTo>
                      <a:pt x="0" y="10096"/>
                    </a:moveTo>
                    <a:lnTo>
                      <a:pt x="10454" y="0"/>
                    </a:lnTo>
                    <a:lnTo>
                      <a:pt x="47329" y="25622"/>
                    </a:lnTo>
                    <a:lnTo>
                      <a:pt x="45048" y="33147"/>
                    </a:lnTo>
                    <a:cubicBezTo>
                      <a:pt x="45048" y="33147"/>
                      <a:pt x="17487" y="21527"/>
                      <a:pt x="16537" y="20860"/>
                    </a:cubicBezTo>
                    <a:cubicBezTo>
                      <a:pt x="15586" y="20193"/>
                      <a:pt x="0" y="10096"/>
                      <a:pt x="0" y="10096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7" name="Google Shape;617;p24"/>
              <p:cNvSpPr/>
              <p:nvPr/>
            </p:nvSpPr>
            <p:spPr>
              <a:xfrm>
                <a:off x="4830855" y="3914584"/>
                <a:ext cx="58543" cy="38957"/>
              </a:xfrm>
              <a:custGeom>
                <a:rect b="b" l="l" r="r" t="t"/>
                <a:pathLst>
                  <a:path extrusionOk="0" h="38957" w="58543">
                    <a:moveTo>
                      <a:pt x="0" y="11144"/>
                    </a:moveTo>
                    <a:lnTo>
                      <a:pt x="49040" y="38957"/>
                    </a:lnTo>
                    <a:lnTo>
                      <a:pt x="58543" y="31718"/>
                    </a:lnTo>
                    <a:cubicBezTo>
                      <a:pt x="58543" y="31718"/>
                      <a:pt x="52461" y="24574"/>
                      <a:pt x="51986" y="23908"/>
                    </a:cubicBezTo>
                    <a:cubicBezTo>
                      <a:pt x="47584" y="18878"/>
                      <a:pt x="42420" y="14573"/>
                      <a:pt x="36685" y="11144"/>
                    </a:cubicBezTo>
                    <a:cubicBezTo>
                      <a:pt x="33073" y="10477"/>
                      <a:pt x="9789" y="0"/>
                      <a:pt x="9789" y="0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8" name="Google Shape;618;p24"/>
              <p:cNvSpPr/>
              <p:nvPr/>
            </p:nvSpPr>
            <p:spPr>
              <a:xfrm>
                <a:off x="4885122" y="3883437"/>
                <a:ext cx="27275" cy="24574"/>
              </a:xfrm>
              <a:custGeom>
                <a:rect b="b" l="l" r="r" t="t"/>
                <a:pathLst>
                  <a:path extrusionOk="0" h="24574" w="27275">
                    <a:moveTo>
                      <a:pt x="27276" y="24575"/>
                    </a:moveTo>
                    <a:lnTo>
                      <a:pt x="27276" y="7334"/>
                    </a:lnTo>
                    <a:lnTo>
                      <a:pt x="4752" y="0"/>
                    </a:lnTo>
                    <a:lnTo>
                      <a:pt x="0" y="13526"/>
                    </a:lnTo>
                    <a:lnTo>
                      <a:pt x="1140" y="19621"/>
                    </a:lnTo>
                    <a:lnTo>
                      <a:pt x="27276" y="2457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9" name="Google Shape;619;p24"/>
              <p:cNvSpPr/>
              <p:nvPr/>
            </p:nvSpPr>
            <p:spPr>
              <a:xfrm>
                <a:off x="4762903" y="3878389"/>
                <a:ext cx="26040" cy="19431"/>
              </a:xfrm>
              <a:custGeom>
                <a:rect b="b" l="l" r="r" t="t"/>
                <a:pathLst>
                  <a:path extrusionOk="0" h="19431" w="26040">
                    <a:moveTo>
                      <a:pt x="0" y="17145"/>
                    </a:moveTo>
                    <a:lnTo>
                      <a:pt x="0" y="0"/>
                    </a:lnTo>
                    <a:lnTo>
                      <a:pt x="26040" y="2762"/>
                    </a:lnTo>
                    <a:lnTo>
                      <a:pt x="17677" y="19431"/>
                    </a:lnTo>
                    <a:lnTo>
                      <a:pt x="0" y="1714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0" name="Google Shape;620;p24"/>
              <p:cNvSpPr/>
              <p:nvPr/>
            </p:nvSpPr>
            <p:spPr>
              <a:xfrm>
                <a:off x="4763854" y="3936015"/>
                <a:ext cx="29936" cy="30289"/>
              </a:xfrm>
              <a:custGeom>
                <a:rect b="b" l="l" r="r" t="t"/>
                <a:pathLst>
                  <a:path extrusionOk="0" h="30289" w="29936">
                    <a:moveTo>
                      <a:pt x="0" y="17812"/>
                    </a:moveTo>
                    <a:lnTo>
                      <a:pt x="0" y="0"/>
                    </a:lnTo>
                    <a:lnTo>
                      <a:pt x="29937" y="0"/>
                    </a:lnTo>
                    <a:lnTo>
                      <a:pt x="22619" y="15907"/>
                    </a:lnTo>
                    <a:lnTo>
                      <a:pt x="9599" y="3028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1" name="Google Shape;621;p24"/>
              <p:cNvSpPr/>
              <p:nvPr/>
            </p:nvSpPr>
            <p:spPr>
              <a:xfrm>
                <a:off x="4762618" y="3860577"/>
                <a:ext cx="295161" cy="185547"/>
              </a:xfrm>
              <a:custGeom>
                <a:rect b="b" l="l" r="r" t="t"/>
                <a:pathLst>
                  <a:path extrusionOk="0" h="185547" w="295161">
                    <a:moveTo>
                      <a:pt x="150160" y="30194"/>
                    </a:moveTo>
                    <a:cubicBezTo>
                      <a:pt x="146275" y="30185"/>
                      <a:pt x="142396" y="30499"/>
                      <a:pt x="138565" y="31147"/>
                    </a:cubicBezTo>
                    <a:cubicBezTo>
                      <a:pt x="133338" y="31909"/>
                      <a:pt x="127541" y="32956"/>
                      <a:pt x="121078" y="34290"/>
                    </a:cubicBezTo>
                    <a:cubicBezTo>
                      <a:pt x="114616" y="35623"/>
                      <a:pt x="107868" y="37433"/>
                      <a:pt x="100930" y="39529"/>
                    </a:cubicBezTo>
                    <a:cubicBezTo>
                      <a:pt x="94166" y="41548"/>
                      <a:pt x="87558" y="44063"/>
                      <a:pt x="81162" y="47054"/>
                    </a:cubicBezTo>
                    <a:lnTo>
                      <a:pt x="131152" y="76486"/>
                    </a:lnTo>
                    <a:lnTo>
                      <a:pt x="140656" y="73247"/>
                    </a:lnTo>
                    <a:cubicBezTo>
                      <a:pt x="153581" y="68961"/>
                      <a:pt x="165746" y="65246"/>
                      <a:pt x="177246" y="62294"/>
                    </a:cubicBezTo>
                    <a:cubicBezTo>
                      <a:pt x="187994" y="59360"/>
                      <a:pt x="199009" y="57541"/>
                      <a:pt x="210129" y="56864"/>
                    </a:cubicBezTo>
                    <a:cubicBezTo>
                      <a:pt x="220250" y="56179"/>
                      <a:pt x="230410" y="56845"/>
                      <a:pt x="240351" y="58864"/>
                    </a:cubicBezTo>
                    <a:cubicBezTo>
                      <a:pt x="250567" y="61017"/>
                      <a:pt x="260366" y="64846"/>
                      <a:pt x="269337" y="70199"/>
                    </a:cubicBezTo>
                    <a:cubicBezTo>
                      <a:pt x="278119" y="74590"/>
                      <a:pt x="285636" y="81144"/>
                      <a:pt x="291196" y="89249"/>
                    </a:cubicBezTo>
                    <a:cubicBezTo>
                      <a:pt x="294912" y="95174"/>
                      <a:pt x="296081" y="102356"/>
                      <a:pt x="294427" y="109156"/>
                    </a:cubicBezTo>
                    <a:cubicBezTo>
                      <a:pt x="292289" y="116643"/>
                      <a:pt x="288183" y="123425"/>
                      <a:pt x="282548" y="128778"/>
                    </a:cubicBezTo>
                    <a:cubicBezTo>
                      <a:pt x="275572" y="135807"/>
                      <a:pt x="267788" y="141980"/>
                      <a:pt x="259358" y="147161"/>
                    </a:cubicBezTo>
                    <a:lnTo>
                      <a:pt x="291671" y="166211"/>
                    </a:lnTo>
                    <a:lnTo>
                      <a:pt x="273709" y="176213"/>
                    </a:lnTo>
                    <a:lnTo>
                      <a:pt x="241111" y="157163"/>
                    </a:lnTo>
                    <a:cubicBezTo>
                      <a:pt x="225591" y="164868"/>
                      <a:pt x="209359" y="171022"/>
                      <a:pt x="192642" y="175546"/>
                    </a:cubicBezTo>
                    <a:cubicBezTo>
                      <a:pt x="175155" y="180384"/>
                      <a:pt x="157288" y="183728"/>
                      <a:pt x="139230" y="185547"/>
                    </a:cubicBezTo>
                    <a:lnTo>
                      <a:pt x="122219" y="154972"/>
                    </a:lnTo>
                    <a:cubicBezTo>
                      <a:pt x="126956" y="154848"/>
                      <a:pt x="131684" y="154467"/>
                      <a:pt x="136379" y="153829"/>
                    </a:cubicBezTo>
                    <a:cubicBezTo>
                      <a:pt x="143567" y="153010"/>
                      <a:pt x="150702" y="151800"/>
                      <a:pt x="157763" y="150209"/>
                    </a:cubicBezTo>
                    <a:cubicBezTo>
                      <a:pt x="165556" y="148495"/>
                      <a:pt x="173824" y="146399"/>
                      <a:pt x="182568" y="143828"/>
                    </a:cubicBezTo>
                    <a:cubicBezTo>
                      <a:pt x="191055" y="141256"/>
                      <a:pt x="199342" y="138074"/>
                      <a:pt x="207373" y="134303"/>
                    </a:cubicBezTo>
                    <a:lnTo>
                      <a:pt x="156812" y="105061"/>
                    </a:lnTo>
                    <a:lnTo>
                      <a:pt x="150255" y="107347"/>
                    </a:lnTo>
                    <a:lnTo>
                      <a:pt x="143317" y="109442"/>
                    </a:lnTo>
                    <a:cubicBezTo>
                      <a:pt x="130582" y="113633"/>
                      <a:pt x="118987" y="116967"/>
                      <a:pt x="108343" y="118967"/>
                    </a:cubicBezTo>
                    <a:cubicBezTo>
                      <a:pt x="98576" y="121244"/>
                      <a:pt x="88616" y="122577"/>
                      <a:pt x="78596" y="122968"/>
                    </a:cubicBezTo>
                    <a:cubicBezTo>
                      <a:pt x="69751" y="123282"/>
                      <a:pt x="60903" y="122444"/>
                      <a:pt x="52271" y="120491"/>
                    </a:cubicBezTo>
                    <a:cubicBezTo>
                      <a:pt x="43728" y="118567"/>
                      <a:pt x="35526" y="115348"/>
                      <a:pt x="27941" y="110966"/>
                    </a:cubicBezTo>
                    <a:cubicBezTo>
                      <a:pt x="19562" y="106632"/>
                      <a:pt x="12305" y="100403"/>
                      <a:pt x="6748" y="92773"/>
                    </a:cubicBezTo>
                    <a:cubicBezTo>
                      <a:pt x="2672" y="87078"/>
                      <a:pt x="660" y="80153"/>
                      <a:pt x="1045" y="73152"/>
                    </a:cubicBezTo>
                    <a:cubicBezTo>
                      <a:pt x="1789" y="65856"/>
                      <a:pt x="4703" y="58950"/>
                      <a:pt x="9409" y="53340"/>
                    </a:cubicBezTo>
                    <a:cubicBezTo>
                      <a:pt x="15218" y="45958"/>
                      <a:pt x="22145" y="39529"/>
                      <a:pt x="29937" y="34290"/>
                    </a:cubicBezTo>
                    <a:lnTo>
                      <a:pt x="0" y="16954"/>
                    </a:lnTo>
                    <a:lnTo>
                      <a:pt x="17582" y="6763"/>
                    </a:lnTo>
                    <a:lnTo>
                      <a:pt x="47234" y="23908"/>
                    </a:lnTo>
                    <a:cubicBezTo>
                      <a:pt x="61159" y="17021"/>
                      <a:pt x="75784" y="11649"/>
                      <a:pt x="90856" y="7906"/>
                    </a:cubicBezTo>
                    <a:cubicBezTo>
                      <a:pt x="105192" y="4239"/>
                      <a:pt x="119769" y="1591"/>
                      <a:pt x="134479" y="0"/>
                    </a:cubicBezTo>
                    <a:close/>
                    <a:moveTo>
                      <a:pt x="63770" y="83629"/>
                    </a:moveTo>
                    <a:cubicBezTo>
                      <a:pt x="70454" y="87459"/>
                      <a:pt x="78155" y="89116"/>
                      <a:pt x="85819" y="88392"/>
                    </a:cubicBezTo>
                    <a:cubicBezTo>
                      <a:pt x="96108" y="87192"/>
                      <a:pt x="106239" y="84887"/>
                      <a:pt x="116041" y="81534"/>
                    </a:cubicBezTo>
                    <a:lnTo>
                      <a:pt x="68522" y="54007"/>
                    </a:lnTo>
                    <a:cubicBezTo>
                      <a:pt x="50655" y="65437"/>
                      <a:pt x="49135" y="75343"/>
                      <a:pt x="63390" y="83629"/>
                    </a:cubicBezTo>
                    <a:close/>
                    <a:moveTo>
                      <a:pt x="230657" y="97536"/>
                    </a:moveTo>
                    <a:cubicBezTo>
                      <a:pt x="223387" y="93536"/>
                      <a:pt x="215004" y="92030"/>
                      <a:pt x="206802" y="93250"/>
                    </a:cubicBezTo>
                    <a:cubicBezTo>
                      <a:pt x="195559" y="94764"/>
                      <a:pt x="184469" y="97222"/>
                      <a:pt x="173634" y="100584"/>
                    </a:cubicBezTo>
                    <a:lnTo>
                      <a:pt x="221153" y="127921"/>
                    </a:lnTo>
                    <a:cubicBezTo>
                      <a:pt x="240731" y="115634"/>
                      <a:pt x="243962" y="105442"/>
                      <a:pt x="230277" y="97536"/>
                    </a:cubicBezTo>
                    <a:close/>
                  </a:path>
                </a:pathLst>
              </a:custGeom>
              <a:solidFill>
                <a:srgbClr val="F9CA0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2" name="Google Shape;622;p24"/>
            <p:cNvGrpSpPr/>
            <p:nvPr/>
          </p:nvGrpSpPr>
          <p:grpSpPr>
            <a:xfrm>
              <a:off x="2665504" y="2818605"/>
              <a:ext cx="883852" cy="621125"/>
              <a:chOff x="4475129" y="3560730"/>
              <a:chExt cx="883852" cy="621125"/>
            </a:xfrm>
          </p:grpSpPr>
          <p:sp>
            <p:nvSpPr>
              <p:cNvPr id="623" name="Google Shape;623;p24"/>
              <p:cNvSpPr/>
              <p:nvPr/>
            </p:nvSpPr>
            <p:spPr>
              <a:xfrm>
                <a:off x="4475129" y="3670363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3"/>
                      <a:pt x="441926" y="511493"/>
                    </a:cubicBezTo>
                    <a:cubicBezTo>
                      <a:pt x="197857" y="511493"/>
                      <a:pt x="0" y="396991"/>
                      <a:pt x="0" y="255746"/>
                    </a:cubicBezTo>
                    <a:cubicBezTo>
                      <a:pt x="0" y="114501"/>
                      <a:pt x="197857" y="0"/>
                      <a:pt x="441926" y="0"/>
                    </a:cubicBezTo>
                    <a:cubicBezTo>
                      <a:pt x="685995" y="0"/>
                      <a:pt x="883852" y="114501"/>
                      <a:pt x="883852" y="255746"/>
                    </a:cubicBez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4" name="Google Shape;624;p24"/>
              <p:cNvSpPr/>
              <p:nvPr/>
            </p:nvSpPr>
            <p:spPr>
              <a:xfrm>
                <a:off x="4475224" y="3813428"/>
                <a:ext cx="87339" cy="116586"/>
              </a:xfrm>
              <a:custGeom>
                <a:rect b="b" l="l" r="r" t="t"/>
                <a:pathLst>
                  <a:path extrusionOk="0" h="116586" w="87339">
                    <a:moveTo>
                      <a:pt x="0" y="116586"/>
                    </a:moveTo>
                    <a:lnTo>
                      <a:pt x="0" y="0"/>
                    </a:lnTo>
                    <a:lnTo>
                      <a:pt x="87340" y="78010"/>
                    </a:lnTo>
                    <a:lnTo>
                      <a:pt x="0" y="116586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5" name="Google Shape;625;p24"/>
              <p:cNvSpPr/>
              <p:nvPr/>
            </p:nvSpPr>
            <p:spPr>
              <a:xfrm>
                <a:off x="5292454" y="3816476"/>
                <a:ext cx="66431" cy="157067"/>
              </a:xfrm>
              <a:custGeom>
                <a:rect b="b" l="l" r="r" t="t"/>
                <a:pathLst>
                  <a:path extrusionOk="0" h="157067" w="66431">
                    <a:moveTo>
                      <a:pt x="66432" y="0"/>
                    </a:moveTo>
                    <a:lnTo>
                      <a:pt x="66432" y="109633"/>
                    </a:lnTo>
                    <a:lnTo>
                      <a:pt x="21859" y="157067"/>
                    </a:lnTo>
                    <a:lnTo>
                      <a:pt x="0" y="31623"/>
                    </a:lnTo>
                    <a:lnTo>
                      <a:pt x="66432" y="0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6" name="Google Shape;626;p24"/>
              <p:cNvSpPr/>
              <p:nvPr/>
            </p:nvSpPr>
            <p:spPr>
              <a:xfrm>
                <a:off x="4475129" y="3560730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3"/>
                      <a:pt x="441926" y="511493"/>
                    </a:cubicBezTo>
                    <a:cubicBezTo>
                      <a:pt x="197857" y="511493"/>
                      <a:pt x="0" y="396991"/>
                      <a:pt x="0" y="255746"/>
                    </a:cubicBezTo>
                    <a:cubicBezTo>
                      <a:pt x="0" y="114501"/>
                      <a:pt x="197857" y="0"/>
                      <a:pt x="441926" y="0"/>
                    </a:cubicBezTo>
                    <a:cubicBezTo>
                      <a:pt x="685995" y="0"/>
                      <a:pt x="883852" y="114501"/>
                      <a:pt x="883852" y="255746"/>
                    </a:cubicBezTo>
                    <a:close/>
                  </a:path>
                </a:pathLst>
              </a:custGeom>
              <a:solidFill>
                <a:srgbClr val="F9CB0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7" name="Google Shape;627;p24"/>
              <p:cNvSpPr/>
              <p:nvPr/>
            </p:nvSpPr>
            <p:spPr>
              <a:xfrm>
                <a:off x="4600749" y="3630358"/>
                <a:ext cx="632686" cy="366093"/>
              </a:xfrm>
              <a:custGeom>
                <a:rect b="b" l="l" r="r" t="t"/>
                <a:pathLst>
                  <a:path extrusionOk="0" h="366093" w="632686">
                    <a:moveTo>
                      <a:pt x="632116" y="194119"/>
                    </a:moveTo>
                    <a:cubicBezTo>
                      <a:pt x="627555" y="237173"/>
                      <a:pt x="596952" y="279844"/>
                      <a:pt x="540025" y="312515"/>
                    </a:cubicBezTo>
                    <a:cubicBezTo>
                      <a:pt x="416475" y="383953"/>
                      <a:pt x="216136" y="383953"/>
                      <a:pt x="92586" y="312515"/>
                    </a:cubicBezTo>
                    <a:cubicBezTo>
                      <a:pt x="35564" y="279559"/>
                      <a:pt x="4962" y="237173"/>
                      <a:pt x="590" y="194119"/>
                    </a:cubicBezTo>
                    <a:cubicBezTo>
                      <a:pt x="-4732" y="143637"/>
                      <a:pt x="25965" y="92202"/>
                      <a:pt x="92586" y="53721"/>
                    </a:cubicBezTo>
                    <a:cubicBezTo>
                      <a:pt x="216136" y="-17907"/>
                      <a:pt x="416475" y="-17907"/>
                      <a:pt x="540025" y="53721"/>
                    </a:cubicBezTo>
                    <a:cubicBezTo>
                      <a:pt x="606646" y="92202"/>
                      <a:pt x="637343" y="143637"/>
                      <a:pt x="632116" y="194119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8" name="Google Shape;628;p24"/>
              <p:cNvSpPr/>
              <p:nvPr/>
            </p:nvSpPr>
            <p:spPr>
              <a:xfrm>
                <a:off x="4601339" y="3652337"/>
                <a:ext cx="631526" cy="344114"/>
              </a:xfrm>
              <a:custGeom>
                <a:rect b="b" l="l" r="r" t="t"/>
                <a:pathLst>
                  <a:path extrusionOk="0" h="344114" w="631526">
                    <a:moveTo>
                      <a:pt x="631527" y="172140"/>
                    </a:moveTo>
                    <a:cubicBezTo>
                      <a:pt x="626965" y="215194"/>
                      <a:pt x="596363" y="257865"/>
                      <a:pt x="539435" y="290536"/>
                    </a:cubicBezTo>
                    <a:cubicBezTo>
                      <a:pt x="415886" y="361974"/>
                      <a:pt x="215546" y="361974"/>
                      <a:pt x="91997" y="290536"/>
                    </a:cubicBezTo>
                    <a:cubicBezTo>
                      <a:pt x="34974" y="257580"/>
                      <a:pt x="4372" y="215194"/>
                      <a:pt x="0" y="172140"/>
                    </a:cubicBezTo>
                    <a:cubicBezTo>
                      <a:pt x="4372" y="128992"/>
                      <a:pt x="35069" y="86415"/>
                      <a:pt x="91997" y="53649"/>
                    </a:cubicBezTo>
                    <a:cubicBezTo>
                      <a:pt x="215546" y="-17883"/>
                      <a:pt x="415886" y="-17883"/>
                      <a:pt x="539435" y="53649"/>
                    </a:cubicBezTo>
                    <a:cubicBezTo>
                      <a:pt x="596553" y="86606"/>
                      <a:pt x="626965" y="129088"/>
                      <a:pt x="631527" y="172140"/>
                    </a:cubicBezTo>
                    <a:close/>
                  </a:path>
                </a:pathLst>
              </a:custGeom>
              <a:solidFill>
                <a:srgbClr val="E8A30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9" name="Google Shape;629;p24"/>
              <p:cNvSpPr/>
              <p:nvPr/>
            </p:nvSpPr>
            <p:spPr>
              <a:xfrm>
                <a:off x="4762618" y="3735419"/>
                <a:ext cx="295161" cy="184403"/>
              </a:xfrm>
              <a:custGeom>
                <a:rect b="b" l="l" r="r" t="t"/>
                <a:pathLst>
                  <a:path extrusionOk="0" h="184403" w="295161">
                    <a:moveTo>
                      <a:pt x="150160" y="29146"/>
                    </a:moveTo>
                    <a:cubicBezTo>
                      <a:pt x="146278" y="29089"/>
                      <a:pt x="142398" y="29375"/>
                      <a:pt x="138565" y="30004"/>
                    </a:cubicBezTo>
                    <a:cubicBezTo>
                      <a:pt x="133338" y="30766"/>
                      <a:pt x="127541" y="31813"/>
                      <a:pt x="121078" y="33147"/>
                    </a:cubicBezTo>
                    <a:cubicBezTo>
                      <a:pt x="114616" y="34480"/>
                      <a:pt x="107868" y="36290"/>
                      <a:pt x="100930" y="38386"/>
                    </a:cubicBezTo>
                    <a:cubicBezTo>
                      <a:pt x="94166" y="40405"/>
                      <a:pt x="87558" y="42919"/>
                      <a:pt x="81162" y="45910"/>
                    </a:cubicBezTo>
                    <a:lnTo>
                      <a:pt x="131152" y="75342"/>
                    </a:lnTo>
                    <a:lnTo>
                      <a:pt x="140656" y="72104"/>
                    </a:lnTo>
                    <a:cubicBezTo>
                      <a:pt x="153581" y="67818"/>
                      <a:pt x="165746" y="64198"/>
                      <a:pt x="177246" y="61150"/>
                    </a:cubicBezTo>
                    <a:cubicBezTo>
                      <a:pt x="187994" y="58217"/>
                      <a:pt x="199009" y="56397"/>
                      <a:pt x="210129" y="55721"/>
                    </a:cubicBezTo>
                    <a:cubicBezTo>
                      <a:pt x="220250" y="55035"/>
                      <a:pt x="230410" y="55702"/>
                      <a:pt x="240351" y="57721"/>
                    </a:cubicBezTo>
                    <a:cubicBezTo>
                      <a:pt x="250558" y="59931"/>
                      <a:pt x="260337" y="63751"/>
                      <a:pt x="269337" y="69056"/>
                    </a:cubicBezTo>
                    <a:cubicBezTo>
                      <a:pt x="278119" y="73447"/>
                      <a:pt x="285636" y="80000"/>
                      <a:pt x="291196" y="88106"/>
                    </a:cubicBezTo>
                    <a:cubicBezTo>
                      <a:pt x="294912" y="94031"/>
                      <a:pt x="296081" y="101212"/>
                      <a:pt x="294427" y="108013"/>
                    </a:cubicBezTo>
                    <a:cubicBezTo>
                      <a:pt x="292289" y="115500"/>
                      <a:pt x="288183" y="122282"/>
                      <a:pt x="282548" y="127635"/>
                    </a:cubicBezTo>
                    <a:cubicBezTo>
                      <a:pt x="275572" y="134664"/>
                      <a:pt x="267788" y="140836"/>
                      <a:pt x="259358" y="146018"/>
                    </a:cubicBezTo>
                    <a:lnTo>
                      <a:pt x="291671" y="165068"/>
                    </a:lnTo>
                    <a:lnTo>
                      <a:pt x="273709" y="175069"/>
                    </a:lnTo>
                    <a:lnTo>
                      <a:pt x="241111" y="156019"/>
                    </a:lnTo>
                    <a:cubicBezTo>
                      <a:pt x="225610" y="163763"/>
                      <a:pt x="209368" y="169916"/>
                      <a:pt x="192642" y="174403"/>
                    </a:cubicBezTo>
                    <a:cubicBezTo>
                      <a:pt x="175155" y="179241"/>
                      <a:pt x="157288" y="182585"/>
                      <a:pt x="139230" y="184404"/>
                    </a:cubicBezTo>
                    <a:lnTo>
                      <a:pt x="122219" y="153829"/>
                    </a:lnTo>
                    <a:cubicBezTo>
                      <a:pt x="126956" y="153705"/>
                      <a:pt x="131684" y="153324"/>
                      <a:pt x="136379" y="152686"/>
                    </a:cubicBezTo>
                    <a:cubicBezTo>
                      <a:pt x="143567" y="151867"/>
                      <a:pt x="150702" y="150657"/>
                      <a:pt x="157763" y="149066"/>
                    </a:cubicBezTo>
                    <a:cubicBezTo>
                      <a:pt x="165556" y="147352"/>
                      <a:pt x="173824" y="145256"/>
                      <a:pt x="182568" y="142684"/>
                    </a:cubicBezTo>
                    <a:cubicBezTo>
                      <a:pt x="191055" y="140113"/>
                      <a:pt x="199342" y="136931"/>
                      <a:pt x="207373" y="133159"/>
                    </a:cubicBezTo>
                    <a:lnTo>
                      <a:pt x="156812" y="103917"/>
                    </a:lnTo>
                    <a:lnTo>
                      <a:pt x="150255" y="106204"/>
                    </a:lnTo>
                    <a:lnTo>
                      <a:pt x="143317" y="108299"/>
                    </a:lnTo>
                    <a:cubicBezTo>
                      <a:pt x="130582" y="112490"/>
                      <a:pt x="118987" y="115824"/>
                      <a:pt x="108343" y="117824"/>
                    </a:cubicBezTo>
                    <a:cubicBezTo>
                      <a:pt x="98576" y="120101"/>
                      <a:pt x="88616" y="121434"/>
                      <a:pt x="78596" y="121825"/>
                    </a:cubicBezTo>
                    <a:cubicBezTo>
                      <a:pt x="69751" y="122139"/>
                      <a:pt x="60903" y="121310"/>
                      <a:pt x="52271" y="119348"/>
                    </a:cubicBezTo>
                    <a:cubicBezTo>
                      <a:pt x="43739" y="117386"/>
                      <a:pt x="35542" y="114176"/>
                      <a:pt x="27941" y="109823"/>
                    </a:cubicBezTo>
                    <a:cubicBezTo>
                      <a:pt x="19602" y="105432"/>
                      <a:pt x="12357" y="99212"/>
                      <a:pt x="6748" y="91630"/>
                    </a:cubicBezTo>
                    <a:cubicBezTo>
                      <a:pt x="2678" y="85896"/>
                      <a:pt x="668" y="78943"/>
                      <a:pt x="1045" y="71914"/>
                    </a:cubicBezTo>
                    <a:cubicBezTo>
                      <a:pt x="1790" y="64646"/>
                      <a:pt x="4704" y="57778"/>
                      <a:pt x="9409" y="52197"/>
                    </a:cubicBezTo>
                    <a:cubicBezTo>
                      <a:pt x="15221" y="44815"/>
                      <a:pt x="22148" y="38386"/>
                      <a:pt x="29937" y="33147"/>
                    </a:cubicBezTo>
                    <a:lnTo>
                      <a:pt x="0" y="15811"/>
                    </a:lnTo>
                    <a:lnTo>
                      <a:pt x="17582" y="5620"/>
                    </a:lnTo>
                    <a:lnTo>
                      <a:pt x="47234" y="22765"/>
                    </a:lnTo>
                    <a:cubicBezTo>
                      <a:pt x="61313" y="16288"/>
                      <a:pt x="76028" y="11306"/>
                      <a:pt x="91141" y="7906"/>
                    </a:cubicBezTo>
                    <a:cubicBezTo>
                      <a:pt x="105477" y="4238"/>
                      <a:pt x="120054" y="1591"/>
                      <a:pt x="134764" y="0"/>
                    </a:cubicBezTo>
                    <a:close/>
                    <a:moveTo>
                      <a:pt x="63770" y="82486"/>
                    </a:moveTo>
                    <a:cubicBezTo>
                      <a:pt x="70454" y="86315"/>
                      <a:pt x="78155" y="87973"/>
                      <a:pt x="85819" y="87249"/>
                    </a:cubicBezTo>
                    <a:cubicBezTo>
                      <a:pt x="96116" y="86096"/>
                      <a:pt x="106252" y="83791"/>
                      <a:pt x="116041" y="80391"/>
                    </a:cubicBezTo>
                    <a:lnTo>
                      <a:pt x="68522" y="52864"/>
                    </a:lnTo>
                    <a:cubicBezTo>
                      <a:pt x="50655" y="64389"/>
                      <a:pt x="49135" y="74581"/>
                      <a:pt x="63390" y="82486"/>
                    </a:cubicBezTo>
                    <a:close/>
                    <a:moveTo>
                      <a:pt x="230657" y="96393"/>
                    </a:moveTo>
                    <a:cubicBezTo>
                      <a:pt x="223377" y="92430"/>
                      <a:pt x="214995" y="90954"/>
                      <a:pt x="206802" y="92202"/>
                    </a:cubicBezTo>
                    <a:cubicBezTo>
                      <a:pt x="195559" y="93631"/>
                      <a:pt x="184459" y="96060"/>
                      <a:pt x="173634" y="99441"/>
                    </a:cubicBezTo>
                    <a:lnTo>
                      <a:pt x="221153" y="126873"/>
                    </a:lnTo>
                    <a:cubicBezTo>
                      <a:pt x="240921" y="114490"/>
                      <a:pt x="243962" y="104327"/>
                      <a:pt x="230277" y="96393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0" name="Google Shape;630;p24"/>
              <p:cNvSpPr/>
              <p:nvPr/>
            </p:nvSpPr>
            <p:spPr>
              <a:xfrm>
                <a:off x="4885122" y="3872293"/>
                <a:ext cx="19007" cy="25526"/>
              </a:xfrm>
              <a:custGeom>
                <a:rect b="b" l="l" r="r" t="t"/>
                <a:pathLst>
                  <a:path extrusionOk="0" h="25526" w="19007">
                    <a:moveTo>
                      <a:pt x="0" y="17145"/>
                    </a:moveTo>
                    <a:cubicBezTo>
                      <a:pt x="0" y="15907"/>
                      <a:pt x="0" y="0"/>
                      <a:pt x="0" y="0"/>
                    </a:cubicBezTo>
                    <a:lnTo>
                      <a:pt x="19008" y="12478"/>
                    </a:lnTo>
                    <a:lnTo>
                      <a:pt x="10549" y="25527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1" name="Google Shape;631;p24"/>
              <p:cNvSpPr/>
              <p:nvPr/>
            </p:nvSpPr>
            <p:spPr>
              <a:xfrm>
                <a:off x="5012188" y="3883151"/>
                <a:ext cx="42101" cy="19716"/>
              </a:xfrm>
              <a:custGeom>
                <a:rect b="b" l="l" r="r" t="t"/>
                <a:pathLst>
                  <a:path extrusionOk="0" h="19716" w="42101">
                    <a:moveTo>
                      <a:pt x="42102" y="17145"/>
                    </a:moveTo>
                    <a:lnTo>
                      <a:pt x="42102" y="0"/>
                    </a:lnTo>
                    <a:lnTo>
                      <a:pt x="0" y="3238"/>
                    </a:lnTo>
                    <a:lnTo>
                      <a:pt x="24140" y="19717"/>
                    </a:lnTo>
                    <a:lnTo>
                      <a:pt x="42102" y="1714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2" name="Google Shape;632;p24"/>
              <p:cNvSpPr/>
              <p:nvPr/>
            </p:nvSpPr>
            <p:spPr>
              <a:xfrm>
                <a:off x="5026348" y="3819906"/>
                <a:ext cx="31457" cy="17430"/>
              </a:xfrm>
              <a:custGeom>
                <a:rect b="b" l="l" r="r" t="t"/>
                <a:pathLst>
                  <a:path extrusionOk="0" h="17430" w="31457">
                    <a:moveTo>
                      <a:pt x="31458" y="17431"/>
                    </a:moveTo>
                    <a:lnTo>
                      <a:pt x="31458" y="0"/>
                    </a:lnTo>
                    <a:lnTo>
                      <a:pt x="0" y="11430"/>
                    </a:lnTo>
                    <a:lnTo>
                      <a:pt x="31458" y="17431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3" name="Google Shape;633;p24"/>
              <p:cNvSpPr/>
              <p:nvPr/>
            </p:nvSpPr>
            <p:spPr>
              <a:xfrm>
                <a:off x="4927509" y="3826287"/>
                <a:ext cx="47328" cy="33147"/>
              </a:xfrm>
              <a:custGeom>
                <a:rect b="b" l="l" r="r" t="t"/>
                <a:pathLst>
                  <a:path extrusionOk="0" h="33147" w="47328">
                    <a:moveTo>
                      <a:pt x="0" y="10096"/>
                    </a:moveTo>
                    <a:lnTo>
                      <a:pt x="10454" y="0"/>
                    </a:lnTo>
                    <a:lnTo>
                      <a:pt x="47329" y="25622"/>
                    </a:lnTo>
                    <a:lnTo>
                      <a:pt x="45048" y="33147"/>
                    </a:lnTo>
                    <a:cubicBezTo>
                      <a:pt x="45048" y="33147"/>
                      <a:pt x="17487" y="21527"/>
                      <a:pt x="16537" y="20860"/>
                    </a:cubicBezTo>
                    <a:cubicBezTo>
                      <a:pt x="15586" y="20193"/>
                      <a:pt x="0" y="10096"/>
                      <a:pt x="0" y="10096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4" name="Google Shape;634;p24"/>
              <p:cNvSpPr/>
              <p:nvPr/>
            </p:nvSpPr>
            <p:spPr>
              <a:xfrm>
                <a:off x="4830855" y="3771042"/>
                <a:ext cx="58543" cy="38957"/>
              </a:xfrm>
              <a:custGeom>
                <a:rect b="b" l="l" r="r" t="t"/>
                <a:pathLst>
                  <a:path extrusionOk="0" h="38957" w="58543">
                    <a:moveTo>
                      <a:pt x="0" y="11239"/>
                    </a:moveTo>
                    <a:lnTo>
                      <a:pt x="49040" y="38957"/>
                    </a:lnTo>
                    <a:lnTo>
                      <a:pt x="58543" y="31718"/>
                    </a:lnTo>
                    <a:cubicBezTo>
                      <a:pt x="58543" y="31718"/>
                      <a:pt x="52461" y="24574"/>
                      <a:pt x="51986" y="23908"/>
                    </a:cubicBezTo>
                    <a:cubicBezTo>
                      <a:pt x="47584" y="18878"/>
                      <a:pt x="42420" y="14573"/>
                      <a:pt x="36685" y="11144"/>
                    </a:cubicBezTo>
                    <a:cubicBezTo>
                      <a:pt x="33073" y="10478"/>
                      <a:pt x="9789" y="0"/>
                      <a:pt x="9789" y="0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5" name="Google Shape;635;p24"/>
              <p:cNvSpPr/>
              <p:nvPr/>
            </p:nvSpPr>
            <p:spPr>
              <a:xfrm>
                <a:off x="4885122" y="3739991"/>
                <a:ext cx="27275" cy="24574"/>
              </a:xfrm>
              <a:custGeom>
                <a:rect b="b" l="l" r="r" t="t"/>
                <a:pathLst>
                  <a:path extrusionOk="0" h="24574" w="27275">
                    <a:moveTo>
                      <a:pt x="27276" y="24575"/>
                    </a:moveTo>
                    <a:lnTo>
                      <a:pt x="27276" y="7334"/>
                    </a:lnTo>
                    <a:lnTo>
                      <a:pt x="4752" y="0"/>
                    </a:lnTo>
                    <a:lnTo>
                      <a:pt x="0" y="13526"/>
                    </a:lnTo>
                    <a:lnTo>
                      <a:pt x="1140" y="19621"/>
                    </a:lnTo>
                    <a:lnTo>
                      <a:pt x="27276" y="2457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6" name="Google Shape;636;p24"/>
              <p:cNvSpPr/>
              <p:nvPr/>
            </p:nvSpPr>
            <p:spPr>
              <a:xfrm>
                <a:off x="4762903" y="3734942"/>
                <a:ext cx="26040" cy="19431"/>
              </a:xfrm>
              <a:custGeom>
                <a:rect b="b" l="l" r="r" t="t"/>
                <a:pathLst>
                  <a:path extrusionOk="0" h="19431" w="26040">
                    <a:moveTo>
                      <a:pt x="0" y="17145"/>
                    </a:moveTo>
                    <a:lnTo>
                      <a:pt x="0" y="0"/>
                    </a:lnTo>
                    <a:lnTo>
                      <a:pt x="26040" y="2762"/>
                    </a:lnTo>
                    <a:lnTo>
                      <a:pt x="17677" y="19431"/>
                    </a:lnTo>
                    <a:lnTo>
                      <a:pt x="0" y="1714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7" name="Google Shape;637;p24"/>
              <p:cNvSpPr/>
              <p:nvPr/>
            </p:nvSpPr>
            <p:spPr>
              <a:xfrm>
                <a:off x="4763854" y="3792188"/>
                <a:ext cx="29936" cy="30194"/>
              </a:xfrm>
              <a:custGeom>
                <a:rect b="b" l="l" r="r" t="t"/>
                <a:pathLst>
                  <a:path extrusionOk="0" h="30194" w="29936">
                    <a:moveTo>
                      <a:pt x="0" y="17812"/>
                    </a:moveTo>
                    <a:lnTo>
                      <a:pt x="0" y="0"/>
                    </a:lnTo>
                    <a:lnTo>
                      <a:pt x="29937" y="0"/>
                    </a:lnTo>
                    <a:lnTo>
                      <a:pt x="22619" y="15907"/>
                    </a:lnTo>
                    <a:lnTo>
                      <a:pt x="9599" y="30194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8" name="Google Shape;638;p24"/>
              <p:cNvSpPr/>
              <p:nvPr/>
            </p:nvSpPr>
            <p:spPr>
              <a:xfrm>
                <a:off x="4762903" y="3717226"/>
                <a:ext cx="294875" cy="185451"/>
              </a:xfrm>
              <a:custGeom>
                <a:rect b="b" l="l" r="r" t="t"/>
                <a:pathLst>
                  <a:path extrusionOk="0" h="185451" w="294875">
                    <a:moveTo>
                      <a:pt x="149875" y="30099"/>
                    </a:moveTo>
                    <a:cubicBezTo>
                      <a:pt x="145990" y="30089"/>
                      <a:pt x="142111" y="30404"/>
                      <a:pt x="138280" y="31051"/>
                    </a:cubicBezTo>
                    <a:cubicBezTo>
                      <a:pt x="133053" y="31813"/>
                      <a:pt x="127256" y="32861"/>
                      <a:pt x="120793" y="34195"/>
                    </a:cubicBezTo>
                    <a:cubicBezTo>
                      <a:pt x="114331" y="35528"/>
                      <a:pt x="107583" y="37338"/>
                      <a:pt x="100645" y="39433"/>
                    </a:cubicBezTo>
                    <a:cubicBezTo>
                      <a:pt x="93881" y="41453"/>
                      <a:pt x="87273" y="43967"/>
                      <a:pt x="80877" y="46958"/>
                    </a:cubicBezTo>
                    <a:lnTo>
                      <a:pt x="130867" y="76390"/>
                    </a:lnTo>
                    <a:lnTo>
                      <a:pt x="140371" y="73152"/>
                    </a:lnTo>
                    <a:cubicBezTo>
                      <a:pt x="153296" y="68866"/>
                      <a:pt x="165461" y="65151"/>
                      <a:pt x="176960" y="62198"/>
                    </a:cubicBezTo>
                    <a:cubicBezTo>
                      <a:pt x="187709" y="59264"/>
                      <a:pt x="198724" y="57445"/>
                      <a:pt x="209844" y="56769"/>
                    </a:cubicBezTo>
                    <a:cubicBezTo>
                      <a:pt x="219965" y="56083"/>
                      <a:pt x="230125" y="56750"/>
                      <a:pt x="240066" y="58769"/>
                    </a:cubicBezTo>
                    <a:cubicBezTo>
                      <a:pt x="250282" y="60922"/>
                      <a:pt x="260081" y="64751"/>
                      <a:pt x="269052" y="70104"/>
                    </a:cubicBezTo>
                    <a:cubicBezTo>
                      <a:pt x="277834" y="74495"/>
                      <a:pt x="285351" y="81048"/>
                      <a:pt x="290911" y="89154"/>
                    </a:cubicBezTo>
                    <a:cubicBezTo>
                      <a:pt x="294627" y="95079"/>
                      <a:pt x="295796" y="102260"/>
                      <a:pt x="294142" y="109061"/>
                    </a:cubicBezTo>
                    <a:cubicBezTo>
                      <a:pt x="291985" y="116538"/>
                      <a:pt x="287889" y="123311"/>
                      <a:pt x="282262" y="128683"/>
                    </a:cubicBezTo>
                    <a:cubicBezTo>
                      <a:pt x="275287" y="135712"/>
                      <a:pt x="267503" y="141884"/>
                      <a:pt x="259073" y="147066"/>
                    </a:cubicBezTo>
                    <a:lnTo>
                      <a:pt x="291386" y="166116"/>
                    </a:lnTo>
                    <a:lnTo>
                      <a:pt x="273424" y="176117"/>
                    </a:lnTo>
                    <a:lnTo>
                      <a:pt x="240826" y="157067"/>
                    </a:lnTo>
                    <a:cubicBezTo>
                      <a:pt x="225306" y="164773"/>
                      <a:pt x="209074" y="170926"/>
                      <a:pt x="192357" y="175450"/>
                    </a:cubicBezTo>
                    <a:cubicBezTo>
                      <a:pt x="174870" y="180289"/>
                      <a:pt x="157003" y="183632"/>
                      <a:pt x="138945" y="185452"/>
                    </a:cubicBezTo>
                    <a:lnTo>
                      <a:pt x="121934" y="154876"/>
                    </a:lnTo>
                    <a:cubicBezTo>
                      <a:pt x="126671" y="154752"/>
                      <a:pt x="131398" y="154372"/>
                      <a:pt x="136094" y="153733"/>
                    </a:cubicBezTo>
                    <a:cubicBezTo>
                      <a:pt x="143282" y="152914"/>
                      <a:pt x="150416" y="151705"/>
                      <a:pt x="157478" y="150114"/>
                    </a:cubicBezTo>
                    <a:cubicBezTo>
                      <a:pt x="165271" y="148399"/>
                      <a:pt x="173539" y="146304"/>
                      <a:pt x="182283" y="143732"/>
                    </a:cubicBezTo>
                    <a:cubicBezTo>
                      <a:pt x="190769" y="141160"/>
                      <a:pt x="199057" y="137979"/>
                      <a:pt x="207087" y="134207"/>
                    </a:cubicBezTo>
                    <a:lnTo>
                      <a:pt x="156527" y="104965"/>
                    </a:lnTo>
                    <a:lnTo>
                      <a:pt x="149970" y="107251"/>
                    </a:lnTo>
                    <a:lnTo>
                      <a:pt x="143032" y="109347"/>
                    </a:lnTo>
                    <a:cubicBezTo>
                      <a:pt x="130297" y="113538"/>
                      <a:pt x="118702" y="116872"/>
                      <a:pt x="108058" y="118872"/>
                    </a:cubicBezTo>
                    <a:cubicBezTo>
                      <a:pt x="98291" y="121148"/>
                      <a:pt x="88331" y="122482"/>
                      <a:pt x="78311" y="122872"/>
                    </a:cubicBezTo>
                    <a:cubicBezTo>
                      <a:pt x="69466" y="123187"/>
                      <a:pt x="60618" y="122349"/>
                      <a:pt x="51986" y="120396"/>
                    </a:cubicBezTo>
                    <a:cubicBezTo>
                      <a:pt x="43443" y="118472"/>
                      <a:pt x="35241" y="115252"/>
                      <a:pt x="27656" y="110871"/>
                    </a:cubicBezTo>
                    <a:cubicBezTo>
                      <a:pt x="19390" y="106528"/>
                      <a:pt x="12235" y="100336"/>
                      <a:pt x="6748" y="92773"/>
                    </a:cubicBezTo>
                    <a:cubicBezTo>
                      <a:pt x="2671" y="87078"/>
                      <a:pt x="660" y="80153"/>
                      <a:pt x="1045" y="73152"/>
                    </a:cubicBezTo>
                    <a:cubicBezTo>
                      <a:pt x="1789" y="65856"/>
                      <a:pt x="4702" y="58950"/>
                      <a:pt x="9409" y="53340"/>
                    </a:cubicBezTo>
                    <a:cubicBezTo>
                      <a:pt x="15217" y="45958"/>
                      <a:pt x="22145" y="39529"/>
                      <a:pt x="29937" y="34290"/>
                    </a:cubicBezTo>
                    <a:lnTo>
                      <a:pt x="0" y="16954"/>
                    </a:lnTo>
                    <a:lnTo>
                      <a:pt x="17582" y="6763"/>
                    </a:lnTo>
                    <a:lnTo>
                      <a:pt x="47234" y="23908"/>
                    </a:lnTo>
                    <a:cubicBezTo>
                      <a:pt x="61159" y="17021"/>
                      <a:pt x="75784" y="11649"/>
                      <a:pt x="90856" y="7906"/>
                    </a:cubicBezTo>
                    <a:cubicBezTo>
                      <a:pt x="105192" y="4238"/>
                      <a:pt x="119769" y="1591"/>
                      <a:pt x="134479" y="0"/>
                    </a:cubicBezTo>
                    <a:close/>
                    <a:moveTo>
                      <a:pt x="63105" y="83248"/>
                    </a:moveTo>
                    <a:cubicBezTo>
                      <a:pt x="69789" y="87078"/>
                      <a:pt x="77490" y="88735"/>
                      <a:pt x="85154" y="88011"/>
                    </a:cubicBezTo>
                    <a:cubicBezTo>
                      <a:pt x="95443" y="86811"/>
                      <a:pt x="105574" y="84506"/>
                      <a:pt x="115376" y="81153"/>
                    </a:cubicBezTo>
                    <a:lnTo>
                      <a:pt x="67857" y="53626"/>
                    </a:lnTo>
                    <a:cubicBezTo>
                      <a:pt x="50370" y="65341"/>
                      <a:pt x="48849" y="75247"/>
                      <a:pt x="63105" y="83248"/>
                    </a:cubicBezTo>
                    <a:close/>
                    <a:moveTo>
                      <a:pt x="229992" y="97155"/>
                    </a:moveTo>
                    <a:cubicBezTo>
                      <a:pt x="222721" y="93154"/>
                      <a:pt x="214339" y="91649"/>
                      <a:pt x="206137" y="92869"/>
                    </a:cubicBezTo>
                    <a:cubicBezTo>
                      <a:pt x="194894" y="94383"/>
                      <a:pt x="183803" y="96841"/>
                      <a:pt x="172969" y="100203"/>
                    </a:cubicBezTo>
                    <a:lnTo>
                      <a:pt x="220488" y="127540"/>
                    </a:lnTo>
                    <a:cubicBezTo>
                      <a:pt x="240446" y="115538"/>
                      <a:pt x="243677" y="105346"/>
                      <a:pt x="229992" y="97441"/>
                    </a:cubicBezTo>
                    <a:close/>
                  </a:path>
                </a:pathLst>
              </a:custGeom>
              <a:solidFill>
                <a:srgbClr val="F9CA0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9" name="Google Shape;639;p24"/>
            <p:cNvGrpSpPr/>
            <p:nvPr/>
          </p:nvGrpSpPr>
          <p:grpSpPr>
            <a:xfrm>
              <a:off x="2694110" y="2656109"/>
              <a:ext cx="883852" cy="621029"/>
              <a:chOff x="4503735" y="3398234"/>
              <a:chExt cx="883852" cy="621029"/>
            </a:xfrm>
          </p:grpSpPr>
          <p:sp>
            <p:nvSpPr>
              <p:cNvPr id="640" name="Google Shape;640;p24"/>
              <p:cNvSpPr/>
              <p:nvPr/>
            </p:nvSpPr>
            <p:spPr>
              <a:xfrm>
                <a:off x="4503735" y="3507771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3"/>
                      <a:pt x="441926" y="511493"/>
                    </a:cubicBezTo>
                    <a:cubicBezTo>
                      <a:pt x="197857" y="511493"/>
                      <a:pt x="0" y="396991"/>
                      <a:pt x="0" y="255746"/>
                    </a:cubicBezTo>
                    <a:cubicBezTo>
                      <a:pt x="0" y="114501"/>
                      <a:pt x="197857" y="0"/>
                      <a:pt x="441926" y="0"/>
                    </a:cubicBezTo>
                    <a:cubicBezTo>
                      <a:pt x="685995" y="0"/>
                      <a:pt x="883852" y="114501"/>
                      <a:pt x="883852" y="255746"/>
                    </a:cubicBez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1" name="Google Shape;641;p24"/>
              <p:cNvSpPr/>
              <p:nvPr/>
            </p:nvSpPr>
            <p:spPr>
              <a:xfrm>
                <a:off x="4503925" y="3650932"/>
                <a:ext cx="87244" cy="116490"/>
              </a:xfrm>
              <a:custGeom>
                <a:rect b="b" l="l" r="r" t="t"/>
                <a:pathLst>
                  <a:path extrusionOk="0" h="116490" w="87244">
                    <a:moveTo>
                      <a:pt x="0" y="116491"/>
                    </a:moveTo>
                    <a:lnTo>
                      <a:pt x="0" y="0"/>
                    </a:lnTo>
                    <a:lnTo>
                      <a:pt x="87245" y="77915"/>
                    </a:lnTo>
                    <a:lnTo>
                      <a:pt x="0" y="116491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2" name="Google Shape;642;p24"/>
              <p:cNvSpPr/>
              <p:nvPr/>
            </p:nvSpPr>
            <p:spPr>
              <a:xfrm>
                <a:off x="5321061" y="3653980"/>
                <a:ext cx="66526" cy="157067"/>
              </a:xfrm>
              <a:custGeom>
                <a:rect b="b" l="l" r="r" t="t"/>
                <a:pathLst>
                  <a:path extrusionOk="0" h="157067" w="66526">
                    <a:moveTo>
                      <a:pt x="66527" y="0"/>
                    </a:moveTo>
                    <a:lnTo>
                      <a:pt x="66527" y="109538"/>
                    </a:lnTo>
                    <a:lnTo>
                      <a:pt x="21859" y="157067"/>
                    </a:lnTo>
                    <a:lnTo>
                      <a:pt x="0" y="31623"/>
                    </a:lnTo>
                    <a:lnTo>
                      <a:pt x="66527" y="0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3" name="Google Shape;643;p24"/>
              <p:cNvSpPr/>
              <p:nvPr/>
            </p:nvSpPr>
            <p:spPr>
              <a:xfrm>
                <a:off x="4503735" y="3398234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3"/>
                      <a:pt x="441926" y="511493"/>
                    </a:cubicBezTo>
                    <a:cubicBezTo>
                      <a:pt x="197857" y="511493"/>
                      <a:pt x="0" y="396991"/>
                      <a:pt x="0" y="255746"/>
                    </a:cubicBezTo>
                    <a:cubicBezTo>
                      <a:pt x="0" y="114501"/>
                      <a:pt x="197857" y="0"/>
                      <a:pt x="441926" y="0"/>
                    </a:cubicBezTo>
                    <a:cubicBezTo>
                      <a:pt x="685995" y="0"/>
                      <a:pt x="883852" y="114501"/>
                      <a:pt x="883852" y="255746"/>
                    </a:cubicBezTo>
                    <a:close/>
                  </a:path>
                </a:pathLst>
              </a:custGeom>
              <a:solidFill>
                <a:srgbClr val="F9CB0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4" name="Google Shape;644;p24"/>
              <p:cNvSpPr/>
              <p:nvPr/>
            </p:nvSpPr>
            <p:spPr>
              <a:xfrm>
                <a:off x="4629431" y="3467838"/>
                <a:ext cx="632610" cy="366093"/>
              </a:xfrm>
              <a:custGeom>
                <a:rect b="b" l="l" r="r" t="t"/>
                <a:pathLst>
                  <a:path extrusionOk="0" h="366093" w="632610">
                    <a:moveTo>
                      <a:pt x="632041" y="194048"/>
                    </a:moveTo>
                    <a:cubicBezTo>
                      <a:pt x="627574" y="237101"/>
                      <a:pt x="596877" y="279773"/>
                      <a:pt x="539949" y="312444"/>
                    </a:cubicBezTo>
                    <a:cubicBezTo>
                      <a:pt x="416400" y="383977"/>
                      <a:pt x="216060" y="383977"/>
                      <a:pt x="92511" y="312444"/>
                    </a:cubicBezTo>
                    <a:cubicBezTo>
                      <a:pt x="35488" y="279487"/>
                      <a:pt x="4981" y="237101"/>
                      <a:pt x="610" y="194048"/>
                    </a:cubicBezTo>
                    <a:cubicBezTo>
                      <a:pt x="-4808" y="143566"/>
                      <a:pt x="25890" y="92131"/>
                      <a:pt x="92511" y="53650"/>
                    </a:cubicBezTo>
                    <a:cubicBezTo>
                      <a:pt x="216060" y="-17883"/>
                      <a:pt x="416400" y="-17883"/>
                      <a:pt x="539949" y="53650"/>
                    </a:cubicBezTo>
                    <a:cubicBezTo>
                      <a:pt x="606476" y="92131"/>
                      <a:pt x="637268" y="143566"/>
                      <a:pt x="632041" y="194048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5" name="Google Shape;645;p24"/>
              <p:cNvSpPr/>
              <p:nvPr/>
            </p:nvSpPr>
            <p:spPr>
              <a:xfrm>
                <a:off x="4630040" y="3489745"/>
                <a:ext cx="631431" cy="344185"/>
              </a:xfrm>
              <a:custGeom>
                <a:rect b="b" l="l" r="r" t="t"/>
                <a:pathLst>
                  <a:path extrusionOk="0" h="344185" w="631431">
                    <a:moveTo>
                      <a:pt x="631432" y="172141"/>
                    </a:moveTo>
                    <a:cubicBezTo>
                      <a:pt x="626965" y="215194"/>
                      <a:pt x="596268" y="257866"/>
                      <a:pt x="539340" y="290536"/>
                    </a:cubicBezTo>
                    <a:cubicBezTo>
                      <a:pt x="415791" y="362069"/>
                      <a:pt x="215451" y="362069"/>
                      <a:pt x="91902" y="290536"/>
                    </a:cubicBezTo>
                    <a:cubicBezTo>
                      <a:pt x="34879" y="257580"/>
                      <a:pt x="4372" y="215194"/>
                      <a:pt x="0" y="172141"/>
                    </a:cubicBezTo>
                    <a:cubicBezTo>
                      <a:pt x="4372" y="129087"/>
                      <a:pt x="34974" y="86416"/>
                      <a:pt x="91902" y="53650"/>
                    </a:cubicBezTo>
                    <a:cubicBezTo>
                      <a:pt x="215451" y="-17883"/>
                      <a:pt x="415791" y="-17883"/>
                      <a:pt x="539340" y="53650"/>
                    </a:cubicBezTo>
                    <a:cubicBezTo>
                      <a:pt x="596363" y="86606"/>
                      <a:pt x="626965" y="129087"/>
                      <a:pt x="631432" y="172141"/>
                    </a:cubicBezTo>
                    <a:close/>
                  </a:path>
                </a:pathLst>
              </a:custGeom>
              <a:solidFill>
                <a:srgbClr val="E8A30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6" name="Google Shape;646;p24"/>
              <p:cNvSpPr/>
              <p:nvPr/>
            </p:nvSpPr>
            <p:spPr>
              <a:xfrm>
                <a:off x="4791985" y="3572160"/>
                <a:ext cx="294810" cy="185070"/>
              </a:xfrm>
              <a:custGeom>
                <a:rect b="b" l="l" r="r" t="t"/>
                <a:pathLst>
                  <a:path extrusionOk="0" h="185070" w="294810">
                    <a:moveTo>
                      <a:pt x="149304" y="29813"/>
                    </a:moveTo>
                    <a:cubicBezTo>
                      <a:pt x="145417" y="29804"/>
                      <a:pt x="141540" y="30118"/>
                      <a:pt x="137710" y="30766"/>
                    </a:cubicBezTo>
                    <a:cubicBezTo>
                      <a:pt x="132578" y="31432"/>
                      <a:pt x="126685" y="32480"/>
                      <a:pt x="120223" y="33909"/>
                    </a:cubicBezTo>
                    <a:cubicBezTo>
                      <a:pt x="113760" y="35338"/>
                      <a:pt x="107108" y="36957"/>
                      <a:pt x="100170" y="39053"/>
                    </a:cubicBezTo>
                    <a:cubicBezTo>
                      <a:pt x="93383" y="41100"/>
                      <a:pt x="86747" y="43615"/>
                      <a:pt x="80307" y="46577"/>
                    </a:cubicBezTo>
                    <a:lnTo>
                      <a:pt x="131152" y="76010"/>
                    </a:lnTo>
                    <a:lnTo>
                      <a:pt x="140656" y="72771"/>
                    </a:lnTo>
                    <a:cubicBezTo>
                      <a:pt x="153581" y="68485"/>
                      <a:pt x="165841" y="64865"/>
                      <a:pt x="177246" y="61817"/>
                    </a:cubicBezTo>
                    <a:cubicBezTo>
                      <a:pt x="188013" y="58979"/>
                      <a:pt x="199019" y="57160"/>
                      <a:pt x="210129" y="56388"/>
                    </a:cubicBezTo>
                    <a:cubicBezTo>
                      <a:pt x="220279" y="55750"/>
                      <a:pt x="230467" y="56417"/>
                      <a:pt x="240446" y="58388"/>
                    </a:cubicBezTo>
                    <a:cubicBezTo>
                      <a:pt x="250491" y="60636"/>
                      <a:pt x="260109" y="64465"/>
                      <a:pt x="268957" y="69723"/>
                    </a:cubicBezTo>
                    <a:cubicBezTo>
                      <a:pt x="277729" y="74124"/>
                      <a:pt x="285256" y="80677"/>
                      <a:pt x="290816" y="88773"/>
                    </a:cubicBezTo>
                    <a:cubicBezTo>
                      <a:pt x="294579" y="94640"/>
                      <a:pt x="295748" y="101813"/>
                      <a:pt x="294047" y="108585"/>
                    </a:cubicBezTo>
                    <a:cubicBezTo>
                      <a:pt x="291937" y="116081"/>
                      <a:pt x="287832" y="122863"/>
                      <a:pt x="282167" y="128206"/>
                    </a:cubicBezTo>
                    <a:cubicBezTo>
                      <a:pt x="275220" y="135264"/>
                      <a:pt x="267437" y="141437"/>
                      <a:pt x="258978" y="146590"/>
                    </a:cubicBezTo>
                    <a:lnTo>
                      <a:pt x="291291" y="165640"/>
                    </a:lnTo>
                    <a:lnTo>
                      <a:pt x="272854" y="175736"/>
                    </a:lnTo>
                    <a:lnTo>
                      <a:pt x="240256" y="156686"/>
                    </a:lnTo>
                    <a:cubicBezTo>
                      <a:pt x="224755" y="164430"/>
                      <a:pt x="208513" y="170593"/>
                      <a:pt x="191786" y="175070"/>
                    </a:cubicBezTo>
                    <a:cubicBezTo>
                      <a:pt x="174299" y="179908"/>
                      <a:pt x="156432" y="183261"/>
                      <a:pt x="138375" y="185071"/>
                    </a:cubicBezTo>
                    <a:lnTo>
                      <a:pt x="121363" y="154496"/>
                    </a:lnTo>
                    <a:cubicBezTo>
                      <a:pt x="124500" y="154496"/>
                      <a:pt x="129251" y="154496"/>
                      <a:pt x="135619" y="153448"/>
                    </a:cubicBezTo>
                    <a:cubicBezTo>
                      <a:pt x="141987" y="152400"/>
                      <a:pt x="149019" y="151447"/>
                      <a:pt x="156908" y="149733"/>
                    </a:cubicBezTo>
                    <a:cubicBezTo>
                      <a:pt x="164796" y="148019"/>
                      <a:pt x="172969" y="145923"/>
                      <a:pt x="181712" y="143351"/>
                    </a:cubicBezTo>
                    <a:cubicBezTo>
                      <a:pt x="190218" y="140837"/>
                      <a:pt x="198515" y="137655"/>
                      <a:pt x="206517" y="133826"/>
                    </a:cubicBezTo>
                    <a:lnTo>
                      <a:pt x="155957" y="104585"/>
                    </a:lnTo>
                    <a:cubicBezTo>
                      <a:pt x="153809" y="105461"/>
                      <a:pt x="151623" y="106223"/>
                      <a:pt x="149400" y="106871"/>
                    </a:cubicBezTo>
                    <a:lnTo>
                      <a:pt x="142462" y="109061"/>
                    </a:lnTo>
                    <a:cubicBezTo>
                      <a:pt x="129727" y="113252"/>
                      <a:pt x="118132" y="116491"/>
                      <a:pt x="107488" y="118586"/>
                    </a:cubicBezTo>
                    <a:cubicBezTo>
                      <a:pt x="97722" y="120863"/>
                      <a:pt x="87761" y="122206"/>
                      <a:pt x="77741" y="122587"/>
                    </a:cubicBezTo>
                    <a:cubicBezTo>
                      <a:pt x="68896" y="122901"/>
                      <a:pt x="60048" y="122072"/>
                      <a:pt x="51415" y="120110"/>
                    </a:cubicBezTo>
                    <a:cubicBezTo>
                      <a:pt x="42890" y="118129"/>
                      <a:pt x="34694" y="114919"/>
                      <a:pt x="27086" y="110585"/>
                    </a:cubicBezTo>
                    <a:cubicBezTo>
                      <a:pt x="19103" y="106232"/>
                      <a:pt x="12162" y="100184"/>
                      <a:pt x="6748" y="92869"/>
                    </a:cubicBezTo>
                    <a:cubicBezTo>
                      <a:pt x="2692" y="87163"/>
                      <a:pt x="682" y="80248"/>
                      <a:pt x="1045" y="73247"/>
                    </a:cubicBezTo>
                    <a:cubicBezTo>
                      <a:pt x="1772" y="65951"/>
                      <a:pt x="4687" y="59036"/>
                      <a:pt x="9409" y="53435"/>
                    </a:cubicBezTo>
                    <a:cubicBezTo>
                      <a:pt x="15216" y="46053"/>
                      <a:pt x="22143" y="39624"/>
                      <a:pt x="29937" y="34385"/>
                    </a:cubicBezTo>
                    <a:lnTo>
                      <a:pt x="0" y="17050"/>
                    </a:lnTo>
                    <a:lnTo>
                      <a:pt x="17677" y="6763"/>
                    </a:lnTo>
                    <a:lnTo>
                      <a:pt x="47329" y="24003"/>
                    </a:lnTo>
                    <a:cubicBezTo>
                      <a:pt x="61238" y="17050"/>
                      <a:pt x="75867" y="11659"/>
                      <a:pt x="90951" y="7906"/>
                    </a:cubicBezTo>
                    <a:cubicBezTo>
                      <a:pt x="105292" y="4267"/>
                      <a:pt x="119868" y="1629"/>
                      <a:pt x="134574" y="0"/>
                    </a:cubicBezTo>
                    <a:close/>
                    <a:moveTo>
                      <a:pt x="63010" y="83153"/>
                    </a:moveTo>
                    <a:cubicBezTo>
                      <a:pt x="69644" y="87020"/>
                      <a:pt x="77328" y="88687"/>
                      <a:pt x="84964" y="87916"/>
                    </a:cubicBezTo>
                    <a:cubicBezTo>
                      <a:pt x="95280" y="86744"/>
                      <a:pt x="105443" y="84477"/>
                      <a:pt x="115281" y="81153"/>
                    </a:cubicBezTo>
                    <a:lnTo>
                      <a:pt x="67762" y="53626"/>
                    </a:lnTo>
                    <a:cubicBezTo>
                      <a:pt x="49990" y="65056"/>
                      <a:pt x="48374" y="74867"/>
                      <a:pt x="62725" y="83153"/>
                    </a:cubicBezTo>
                    <a:close/>
                    <a:moveTo>
                      <a:pt x="229802" y="97060"/>
                    </a:moveTo>
                    <a:cubicBezTo>
                      <a:pt x="222550" y="93116"/>
                      <a:pt x="214206" y="91640"/>
                      <a:pt x="206042" y="92869"/>
                    </a:cubicBezTo>
                    <a:cubicBezTo>
                      <a:pt x="194752" y="94279"/>
                      <a:pt x="183613" y="96736"/>
                      <a:pt x="172779" y="100203"/>
                    </a:cubicBezTo>
                    <a:lnTo>
                      <a:pt x="220298" y="127540"/>
                    </a:lnTo>
                    <a:cubicBezTo>
                      <a:pt x="239971" y="115157"/>
                      <a:pt x="243202" y="105061"/>
                      <a:pt x="229516" y="97060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7" name="Google Shape;647;p24"/>
              <p:cNvSpPr/>
              <p:nvPr/>
            </p:nvSpPr>
            <p:spPr>
              <a:xfrm>
                <a:off x="4913728" y="3709701"/>
                <a:ext cx="19007" cy="25526"/>
              </a:xfrm>
              <a:custGeom>
                <a:rect b="b" l="l" r="r" t="t"/>
                <a:pathLst>
                  <a:path extrusionOk="0" h="25526" w="19007">
                    <a:moveTo>
                      <a:pt x="0" y="17145"/>
                    </a:moveTo>
                    <a:cubicBezTo>
                      <a:pt x="475" y="15907"/>
                      <a:pt x="0" y="0"/>
                      <a:pt x="0" y="0"/>
                    </a:cubicBezTo>
                    <a:lnTo>
                      <a:pt x="19008" y="12478"/>
                    </a:lnTo>
                    <a:lnTo>
                      <a:pt x="10549" y="25527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8" name="Google Shape;648;p24"/>
              <p:cNvSpPr/>
              <p:nvPr/>
            </p:nvSpPr>
            <p:spPr>
              <a:xfrm>
                <a:off x="5040889" y="3720560"/>
                <a:ext cx="42006" cy="19716"/>
              </a:xfrm>
              <a:custGeom>
                <a:rect b="b" l="l" r="r" t="t"/>
                <a:pathLst>
                  <a:path extrusionOk="0" h="19716" w="42006">
                    <a:moveTo>
                      <a:pt x="42007" y="17145"/>
                    </a:moveTo>
                    <a:lnTo>
                      <a:pt x="42007" y="0"/>
                    </a:lnTo>
                    <a:lnTo>
                      <a:pt x="0" y="3239"/>
                    </a:lnTo>
                    <a:lnTo>
                      <a:pt x="24140" y="19717"/>
                    </a:lnTo>
                    <a:lnTo>
                      <a:pt x="42007" y="1714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9" name="Google Shape;649;p24"/>
              <p:cNvSpPr/>
              <p:nvPr/>
            </p:nvSpPr>
            <p:spPr>
              <a:xfrm>
                <a:off x="5054955" y="3657409"/>
                <a:ext cx="31457" cy="17335"/>
              </a:xfrm>
              <a:custGeom>
                <a:rect b="b" l="l" r="r" t="t"/>
                <a:pathLst>
                  <a:path extrusionOk="0" h="17335" w="31457">
                    <a:moveTo>
                      <a:pt x="31458" y="17335"/>
                    </a:moveTo>
                    <a:lnTo>
                      <a:pt x="31458" y="0"/>
                    </a:lnTo>
                    <a:lnTo>
                      <a:pt x="0" y="11335"/>
                    </a:lnTo>
                    <a:lnTo>
                      <a:pt x="31458" y="1733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0" name="Google Shape;650;p24"/>
              <p:cNvSpPr/>
              <p:nvPr/>
            </p:nvSpPr>
            <p:spPr>
              <a:xfrm>
                <a:off x="4956115" y="3663791"/>
                <a:ext cx="47423" cy="33051"/>
              </a:xfrm>
              <a:custGeom>
                <a:rect b="b" l="l" r="r" t="t"/>
                <a:pathLst>
                  <a:path extrusionOk="0" h="33051" w="47423">
                    <a:moveTo>
                      <a:pt x="0" y="10001"/>
                    </a:moveTo>
                    <a:lnTo>
                      <a:pt x="10454" y="0"/>
                    </a:lnTo>
                    <a:lnTo>
                      <a:pt x="47424" y="25527"/>
                    </a:lnTo>
                    <a:lnTo>
                      <a:pt x="45143" y="33052"/>
                    </a:lnTo>
                    <a:cubicBezTo>
                      <a:pt x="45143" y="33052"/>
                      <a:pt x="17582" y="21431"/>
                      <a:pt x="16632" y="20764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1" name="Google Shape;651;p24"/>
              <p:cNvSpPr/>
              <p:nvPr/>
            </p:nvSpPr>
            <p:spPr>
              <a:xfrm>
                <a:off x="4859557" y="3608355"/>
                <a:ext cx="58448" cy="38957"/>
              </a:xfrm>
              <a:custGeom>
                <a:rect b="b" l="l" r="r" t="t"/>
                <a:pathLst>
                  <a:path extrusionOk="0" h="38957" w="58448">
                    <a:moveTo>
                      <a:pt x="0" y="11144"/>
                    </a:moveTo>
                    <a:lnTo>
                      <a:pt x="48945" y="38958"/>
                    </a:lnTo>
                    <a:lnTo>
                      <a:pt x="58448" y="31718"/>
                    </a:lnTo>
                    <a:cubicBezTo>
                      <a:pt x="58448" y="31718"/>
                      <a:pt x="52366" y="24575"/>
                      <a:pt x="51891" y="23908"/>
                    </a:cubicBezTo>
                    <a:cubicBezTo>
                      <a:pt x="47632" y="18917"/>
                      <a:pt x="42632" y="14612"/>
                      <a:pt x="37065" y="11144"/>
                    </a:cubicBezTo>
                    <a:cubicBezTo>
                      <a:pt x="33453" y="10478"/>
                      <a:pt x="10264" y="0"/>
                      <a:pt x="10264" y="0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2" name="Google Shape;652;p24"/>
              <p:cNvSpPr/>
              <p:nvPr/>
            </p:nvSpPr>
            <p:spPr>
              <a:xfrm>
                <a:off x="4913728" y="3577494"/>
                <a:ext cx="27275" cy="24479"/>
              </a:xfrm>
              <a:custGeom>
                <a:rect b="b" l="l" r="r" t="t"/>
                <a:pathLst>
                  <a:path extrusionOk="0" h="24479" w="27275">
                    <a:moveTo>
                      <a:pt x="27276" y="24479"/>
                    </a:moveTo>
                    <a:lnTo>
                      <a:pt x="27276" y="7334"/>
                    </a:lnTo>
                    <a:lnTo>
                      <a:pt x="4847" y="0"/>
                    </a:lnTo>
                    <a:lnTo>
                      <a:pt x="0" y="13430"/>
                    </a:lnTo>
                    <a:lnTo>
                      <a:pt x="1140" y="19621"/>
                    </a:lnTo>
                    <a:lnTo>
                      <a:pt x="27276" y="2447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3" name="Google Shape;653;p24"/>
              <p:cNvSpPr/>
              <p:nvPr/>
            </p:nvSpPr>
            <p:spPr>
              <a:xfrm>
                <a:off x="4791510" y="3572351"/>
                <a:ext cx="26135" cy="19526"/>
              </a:xfrm>
              <a:custGeom>
                <a:rect b="b" l="l" r="r" t="t"/>
                <a:pathLst>
                  <a:path extrusionOk="0" h="19526" w="26135">
                    <a:moveTo>
                      <a:pt x="0" y="17240"/>
                    </a:moveTo>
                    <a:lnTo>
                      <a:pt x="0" y="0"/>
                    </a:lnTo>
                    <a:lnTo>
                      <a:pt x="26135" y="2858"/>
                    </a:lnTo>
                    <a:lnTo>
                      <a:pt x="17677" y="19526"/>
                    </a:lnTo>
                    <a:lnTo>
                      <a:pt x="0" y="17240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4" name="Google Shape;654;p24"/>
              <p:cNvSpPr/>
              <p:nvPr/>
            </p:nvSpPr>
            <p:spPr>
              <a:xfrm>
                <a:off x="4792460" y="3629977"/>
                <a:ext cx="29936" cy="30289"/>
              </a:xfrm>
              <a:custGeom>
                <a:rect b="b" l="l" r="r" t="t"/>
                <a:pathLst>
                  <a:path extrusionOk="0" h="30289" w="29936">
                    <a:moveTo>
                      <a:pt x="0" y="18097"/>
                    </a:moveTo>
                    <a:lnTo>
                      <a:pt x="0" y="0"/>
                    </a:lnTo>
                    <a:lnTo>
                      <a:pt x="29937" y="0"/>
                    </a:lnTo>
                    <a:lnTo>
                      <a:pt x="22619" y="16002"/>
                    </a:lnTo>
                    <a:lnTo>
                      <a:pt x="9694" y="3028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5" name="Google Shape;655;p24"/>
              <p:cNvSpPr/>
              <p:nvPr/>
            </p:nvSpPr>
            <p:spPr>
              <a:xfrm>
                <a:off x="4791985" y="3555587"/>
                <a:ext cx="294804" cy="184499"/>
              </a:xfrm>
              <a:custGeom>
                <a:rect b="b" l="l" r="r" t="t"/>
                <a:pathLst>
                  <a:path extrusionOk="0" h="184499" w="294804">
                    <a:moveTo>
                      <a:pt x="149304" y="29146"/>
                    </a:moveTo>
                    <a:cubicBezTo>
                      <a:pt x="145417" y="29185"/>
                      <a:pt x="141549" y="29508"/>
                      <a:pt x="137710" y="30099"/>
                    </a:cubicBezTo>
                    <a:cubicBezTo>
                      <a:pt x="132578" y="30861"/>
                      <a:pt x="126685" y="31909"/>
                      <a:pt x="120223" y="33242"/>
                    </a:cubicBezTo>
                    <a:cubicBezTo>
                      <a:pt x="113760" y="34576"/>
                      <a:pt x="107108" y="36385"/>
                      <a:pt x="100170" y="38481"/>
                    </a:cubicBezTo>
                    <a:cubicBezTo>
                      <a:pt x="93369" y="40481"/>
                      <a:pt x="86730" y="42996"/>
                      <a:pt x="80307" y="46006"/>
                    </a:cubicBezTo>
                    <a:lnTo>
                      <a:pt x="131152" y="75438"/>
                    </a:lnTo>
                    <a:lnTo>
                      <a:pt x="140656" y="72199"/>
                    </a:lnTo>
                    <a:cubicBezTo>
                      <a:pt x="153581" y="67913"/>
                      <a:pt x="165841" y="64198"/>
                      <a:pt x="177246" y="61246"/>
                    </a:cubicBezTo>
                    <a:cubicBezTo>
                      <a:pt x="187994" y="58321"/>
                      <a:pt x="199009" y="56502"/>
                      <a:pt x="210129" y="55816"/>
                    </a:cubicBezTo>
                    <a:cubicBezTo>
                      <a:pt x="220279" y="55121"/>
                      <a:pt x="230476" y="55797"/>
                      <a:pt x="240446" y="57817"/>
                    </a:cubicBezTo>
                    <a:cubicBezTo>
                      <a:pt x="250491" y="60065"/>
                      <a:pt x="260109" y="63893"/>
                      <a:pt x="268957" y="69151"/>
                    </a:cubicBezTo>
                    <a:cubicBezTo>
                      <a:pt x="277739" y="73542"/>
                      <a:pt x="285256" y="80096"/>
                      <a:pt x="290816" y="88201"/>
                    </a:cubicBezTo>
                    <a:cubicBezTo>
                      <a:pt x="294570" y="94107"/>
                      <a:pt x="295739" y="101308"/>
                      <a:pt x="294047" y="108109"/>
                    </a:cubicBezTo>
                    <a:cubicBezTo>
                      <a:pt x="291909" y="115595"/>
                      <a:pt x="287803" y="122377"/>
                      <a:pt x="282167" y="127730"/>
                    </a:cubicBezTo>
                    <a:cubicBezTo>
                      <a:pt x="275192" y="134760"/>
                      <a:pt x="267408" y="140932"/>
                      <a:pt x="258978" y="146113"/>
                    </a:cubicBezTo>
                    <a:lnTo>
                      <a:pt x="291291" y="165163"/>
                    </a:lnTo>
                    <a:lnTo>
                      <a:pt x="272854" y="175165"/>
                    </a:lnTo>
                    <a:lnTo>
                      <a:pt x="240256" y="156115"/>
                    </a:lnTo>
                    <a:cubicBezTo>
                      <a:pt x="224736" y="163821"/>
                      <a:pt x="208504" y="169974"/>
                      <a:pt x="191786" y="174498"/>
                    </a:cubicBezTo>
                    <a:cubicBezTo>
                      <a:pt x="174299" y="179337"/>
                      <a:pt x="156432" y="182689"/>
                      <a:pt x="138375" y="184499"/>
                    </a:cubicBezTo>
                    <a:lnTo>
                      <a:pt x="121363" y="153924"/>
                    </a:lnTo>
                    <a:cubicBezTo>
                      <a:pt x="126134" y="153800"/>
                      <a:pt x="130896" y="153419"/>
                      <a:pt x="135619" y="152781"/>
                    </a:cubicBezTo>
                    <a:cubicBezTo>
                      <a:pt x="142775" y="151962"/>
                      <a:pt x="149884" y="150752"/>
                      <a:pt x="156908" y="149162"/>
                    </a:cubicBezTo>
                    <a:cubicBezTo>
                      <a:pt x="164701" y="147447"/>
                      <a:pt x="172969" y="145351"/>
                      <a:pt x="181712" y="142780"/>
                    </a:cubicBezTo>
                    <a:cubicBezTo>
                      <a:pt x="190209" y="140227"/>
                      <a:pt x="198496" y="137046"/>
                      <a:pt x="206517" y="133255"/>
                    </a:cubicBezTo>
                    <a:lnTo>
                      <a:pt x="155957" y="104013"/>
                    </a:lnTo>
                    <a:lnTo>
                      <a:pt x="149400" y="106299"/>
                    </a:lnTo>
                    <a:lnTo>
                      <a:pt x="142462" y="108395"/>
                    </a:lnTo>
                    <a:cubicBezTo>
                      <a:pt x="129727" y="112585"/>
                      <a:pt x="118132" y="115919"/>
                      <a:pt x="107488" y="117920"/>
                    </a:cubicBezTo>
                    <a:cubicBezTo>
                      <a:pt x="97722" y="120196"/>
                      <a:pt x="87761" y="121539"/>
                      <a:pt x="77741" y="121920"/>
                    </a:cubicBezTo>
                    <a:cubicBezTo>
                      <a:pt x="68896" y="122234"/>
                      <a:pt x="60048" y="121406"/>
                      <a:pt x="51415" y="119443"/>
                    </a:cubicBezTo>
                    <a:cubicBezTo>
                      <a:pt x="42878" y="117500"/>
                      <a:pt x="34677" y="114290"/>
                      <a:pt x="27086" y="109918"/>
                    </a:cubicBezTo>
                    <a:cubicBezTo>
                      <a:pt x="19112" y="105680"/>
                      <a:pt x="12168" y="99727"/>
                      <a:pt x="6748" y="92488"/>
                    </a:cubicBezTo>
                    <a:cubicBezTo>
                      <a:pt x="2671" y="86792"/>
                      <a:pt x="660" y="79867"/>
                      <a:pt x="1045" y="72866"/>
                    </a:cubicBezTo>
                    <a:cubicBezTo>
                      <a:pt x="1790" y="65599"/>
                      <a:pt x="4704" y="58731"/>
                      <a:pt x="9409" y="53149"/>
                    </a:cubicBezTo>
                    <a:cubicBezTo>
                      <a:pt x="15245" y="45786"/>
                      <a:pt x="22168" y="39367"/>
                      <a:pt x="29937" y="34099"/>
                    </a:cubicBezTo>
                    <a:lnTo>
                      <a:pt x="0" y="16764"/>
                    </a:lnTo>
                    <a:lnTo>
                      <a:pt x="17202" y="6763"/>
                    </a:lnTo>
                    <a:lnTo>
                      <a:pt x="46854" y="23908"/>
                    </a:lnTo>
                    <a:cubicBezTo>
                      <a:pt x="60783" y="17031"/>
                      <a:pt x="75408" y="11668"/>
                      <a:pt x="90476" y="7906"/>
                    </a:cubicBezTo>
                    <a:cubicBezTo>
                      <a:pt x="104808" y="4220"/>
                      <a:pt x="119387" y="1581"/>
                      <a:pt x="134098" y="0"/>
                    </a:cubicBezTo>
                    <a:close/>
                    <a:moveTo>
                      <a:pt x="62725" y="82963"/>
                    </a:moveTo>
                    <a:cubicBezTo>
                      <a:pt x="69375" y="86792"/>
                      <a:pt x="77045" y="88449"/>
                      <a:pt x="84679" y="87725"/>
                    </a:cubicBezTo>
                    <a:cubicBezTo>
                      <a:pt x="95005" y="86563"/>
                      <a:pt x="105172" y="84258"/>
                      <a:pt x="114996" y="80867"/>
                    </a:cubicBezTo>
                    <a:lnTo>
                      <a:pt x="67477" y="53340"/>
                    </a:lnTo>
                    <a:cubicBezTo>
                      <a:pt x="49990" y="64389"/>
                      <a:pt x="48374" y="74295"/>
                      <a:pt x="62725" y="82963"/>
                    </a:cubicBezTo>
                    <a:close/>
                    <a:moveTo>
                      <a:pt x="229516" y="96869"/>
                    </a:moveTo>
                    <a:cubicBezTo>
                      <a:pt x="222256" y="92945"/>
                      <a:pt x="213930" y="91449"/>
                      <a:pt x="205757" y="92583"/>
                    </a:cubicBezTo>
                    <a:cubicBezTo>
                      <a:pt x="194485" y="94088"/>
                      <a:pt x="183357" y="96545"/>
                      <a:pt x="172494" y="99917"/>
                    </a:cubicBezTo>
                    <a:lnTo>
                      <a:pt x="220013" y="127254"/>
                    </a:lnTo>
                    <a:cubicBezTo>
                      <a:pt x="239971" y="114586"/>
                      <a:pt x="243202" y="104394"/>
                      <a:pt x="229516" y="96488"/>
                    </a:cubicBezTo>
                    <a:close/>
                  </a:path>
                </a:pathLst>
              </a:custGeom>
              <a:solidFill>
                <a:srgbClr val="F9CA0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56" name="Google Shape;656;p24"/>
            <p:cNvSpPr/>
            <p:nvPr/>
          </p:nvSpPr>
          <p:spPr>
            <a:xfrm>
              <a:off x="3754828" y="4396898"/>
              <a:ext cx="883852" cy="511492"/>
            </a:xfrm>
            <a:custGeom>
              <a:rect b="b" l="l" r="r" t="t"/>
              <a:pathLst>
                <a:path extrusionOk="0" h="511492" w="883852">
                  <a:moveTo>
                    <a:pt x="883852" y="255746"/>
                  </a:moveTo>
                  <a:cubicBezTo>
                    <a:pt x="883852" y="396991"/>
                    <a:pt x="685995" y="511493"/>
                    <a:pt x="441926" y="511493"/>
                  </a:cubicBezTo>
                  <a:cubicBezTo>
                    <a:pt x="197857" y="511493"/>
                    <a:pt x="0" y="396991"/>
                    <a:pt x="0" y="255746"/>
                  </a:cubicBezTo>
                  <a:cubicBezTo>
                    <a:pt x="0" y="114501"/>
                    <a:pt x="197857" y="0"/>
                    <a:pt x="441926" y="0"/>
                  </a:cubicBezTo>
                  <a:cubicBezTo>
                    <a:pt x="685995" y="0"/>
                    <a:pt x="883852" y="114501"/>
                    <a:pt x="883852" y="255746"/>
                  </a:cubicBezTo>
                  <a:close/>
                </a:path>
              </a:pathLst>
            </a:custGeom>
            <a:solidFill>
              <a:srgbClr val="D6D8E5">
                <a:alpha val="298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657;p24"/>
            <p:cNvSpPr/>
            <p:nvPr/>
          </p:nvSpPr>
          <p:spPr>
            <a:xfrm>
              <a:off x="4924079" y="3753008"/>
              <a:ext cx="883852" cy="511492"/>
            </a:xfrm>
            <a:custGeom>
              <a:rect b="b" l="l" r="r" t="t"/>
              <a:pathLst>
                <a:path extrusionOk="0" h="511492" w="883852">
                  <a:moveTo>
                    <a:pt x="883852" y="255746"/>
                  </a:moveTo>
                  <a:cubicBezTo>
                    <a:pt x="883852" y="396991"/>
                    <a:pt x="685995" y="511493"/>
                    <a:pt x="441926" y="511493"/>
                  </a:cubicBezTo>
                  <a:cubicBezTo>
                    <a:pt x="197857" y="511493"/>
                    <a:pt x="0" y="396991"/>
                    <a:pt x="0" y="255746"/>
                  </a:cubicBezTo>
                  <a:cubicBezTo>
                    <a:pt x="0" y="114501"/>
                    <a:pt x="197857" y="0"/>
                    <a:pt x="441926" y="0"/>
                  </a:cubicBezTo>
                  <a:cubicBezTo>
                    <a:pt x="685995" y="0"/>
                    <a:pt x="883852" y="114501"/>
                    <a:pt x="883852" y="255746"/>
                  </a:cubicBezTo>
                  <a:close/>
                </a:path>
              </a:pathLst>
            </a:custGeom>
            <a:solidFill>
              <a:srgbClr val="D6D8E5">
                <a:alpha val="298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658;p24"/>
            <p:cNvSpPr/>
            <p:nvPr/>
          </p:nvSpPr>
          <p:spPr>
            <a:xfrm>
              <a:off x="3741903" y="3161886"/>
              <a:ext cx="883852" cy="511492"/>
            </a:xfrm>
            <a:custGeom>
              <a:rect b="b" l="l" r="r" t="t"/>
              <a:pathLst>
                <a:path extrusionOk="0" h="511492" w="883852">
                  <a:moveTo>
                    <a:pt x="883852" y="255746"/>
                  </a:moveTo>
                  <a:cubicBezTo>
                    <a:pt x="883852" y="396991"/>
                    <a:pt x="685995" y="511493"/>
                    <a:pt x="441926" y="511493"/>
                  </a:cubicBezTo>
                  <a:cubicBezTo>
                    <a:pt x="197857" y="511493"/>
                    <a:pt x="0" y="396991"/>
                    <a:pt x="0" y="255746"/>
                  </a:cubicBezTo>
                  <a:cubicBezTo>
                    <a:pt x="0" y="114501"/>
                    <a:pt x="197857" y="0"/>
                    <a:pt x="441926" y="0"/>
                  </a:cubicBezTo>
                  <a:cubicBezTo>
                    <a:pt x="685995" y="0"/>
                    <a:pt x="883852" y="114501"/>
                    <a:pt x="883852" y="255746"/>
                  </a:cubicBezTo>
                  <a:close/>
                </a:path>
              </a:pathLst>
            </a:custGeom>
            <a:solidFill>
              <a:srgbClr val="D6D8E5">
                <a:alpha val="298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>
              <a:off x="2152775" y="4481289"/>
              <a:ext cx="883852" cy="511492"/>
            </a:xfrm>
            <a:custGeom>
              <a:rect b="b" l="l" r="r" t="t"/>
              <a:pathLst>
                <a:path extrusionOk="0" h="511492" w="883852">
                  <a:moveTo>
                    <a:pt x="883852" y="255746"/>
                  </a:moveTo>
                  <a:cubicBezTo>
                    <a:pt x="883852" y="396991"/>
                    <a:pt x="685995" y="511492"/>
                    <a:pt x="441926" y="511492"/>
                  </a:cubicBezTo>
                  <a:cubicBezTo>
                    <a:pt x="197857" y="511492"/>
                    <a:pt x="0" y="396991"/>
                    <a:pt x="0" y="255746"/>
                  </a:cubicBezTo>
                  <a:cubicBezTo>
                    <a:pt x="0" y="114501"/>
                    <a:pt x="197857" y="0"/>
                    <a:pt x="441926" y="0"/>
                  </a:cubicBezTo>
                  <a:cubicBezTo>
                    <a:pt x="685995" y="0"/>
                    <a:pt x="883852" y="114501"/>
                    <a:pt x="883852" y="255746"/>
                  </a:cubicBezTo>
                  <a:close/>
                </a:path>
              </a:pathLst>
            </a:custGeom>
            <a:solidFill>
              <a:srgbClr val="D6D8E5">
                <a:alpha val="298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660;p24"/>
            <p:cNvSpPr/>
            <p:nvPr/>
          </p:nvSpPr>
          <p:spPr>
            <a:xfrm>
              <a:off x="5481476" y="4556632"/>
              <a:ext cx="883852" cy="511492"/>
            </a:xfrm>
            <a:custGeom>
              <a:rect b="b" l="l" r="r" t="t"/>
              <a:pathLst>
                <a:path extrusionOk="0" h="511492" w="883852">
                  <a:moveTo>
                    <a:pt x="883852" y="255746"/>
                  </a:moveTo>
                  <a:cubicBezTo>
                    <a:pt x="883852" y="396991"/>
                    <a:pt x="685995" y="511493"/>
                    <a:pt x="441926" y="511493"/>
                  </a:cubicBezTo>
                  <a:cubicBezTo>
                    <a:pt x="197857" y="511493"/>
                    <a:pt x="0" y="396991"/>
                    <a:pt x="0" y="255746"/>
                  </a:cubicBezTo>
                  <a:cubicBezTo>
                    <a:pt x="0" y="114501"/>
                    <a:pt x="197857" y="0"/>
                    <a:pt x="441926" y="0"/>
                  </a:cubicBezTo>
                  <a:cubicBezTo>
                    <a:pt x="685995" y="0"/>
                    <a:pt x="883852" y="114501"/>
                    <a:pt x="883852" y="255746"/>
                  </a:cubicBezTo>
                  <a:close/>
                </a:path>
              </a:pathLst>
            </a:custGeom>
            <a:solidFill>
              <a:srgbClr val="D6D8E5">
                <a:alpha val="298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61" name="Google Shape;661;p24"/>
            <p:cNvGrpSpPr/>
            <p:nvPr/>
          </p:nvGrpSpPr>
          <p:grpSpPr>
            <a:xfrm>
              <a:off x="3781914" y="3000342"/>
              <a:ext cx="883852" cy="621125"/>
              <a:chOff x="5591539" y="3742467"/>
              <a:chExt cx="883852" cy="621125"/>
            </a:xfrm>
          </p:grpSpPr>
          <p:sp>
            <p:nvSpPr>
              <p:cNvPr id="662" name="Google Shape;662;p24"/>
              <p:cNvSpPr/>
              <p:nvPr/>
            </p:nvSpPr>
            <p:spPr>
              <a:xfrm>
                <a:off x="5591539" y="3852100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2"/>
                      <a:pt x="441926" y="511492"/>
                    </a:cubicBezTo>
                    <a:cubicBezTo>
                      <a:pt x="197857" y="511492"/>
                      <a:pt x="0" y="396991"/>
                      <a:pt x="0" y="255746"/>
                    </a:cubicBezTo>
                    <a:cubicBezTo>
                      <a:pt x="0" y="114501"/>
                      <a:pt x="197857" y="0"/>
                      <a:pt x="441926" y="0"/>
                    </a:cubicBezTo>
                    <a:cubicBezTo>
                      <a:pt x="685995" y="0"/>
                      <a:pt x="883852" y="114501"/>
                      <a:pt x="883852" y="255746"/>
                    </a:cubicBez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3" name="Google Shape;663;p24"/>
              <p:cNvSpPr/>
              <p:nvPr/>
            </p:nvSpPr>
            <p:spPr>
              <a:xfrm>
                <a:off x="5591633" y="3995166"/>
                <a:ext cx="87339" cy="116490"/>
              </a:xfrm>
              <a:custGeom>
                <a:rect b="b" l="l" r="r" t="t"/>
                <a:pathLst>
                  <a:path extrusionOk="0" h="116490" w="87339">
                    <a:moveTo>
                      <a:pt x="0" y="116491"/>
                    </a:moveTo>
                    <a:lnTo>
                      <a:pt x="0" y="0"/>
                    </a:lnTo>
                    <a:lnTo>
                      <a:pt x="87340" y="77914"/>
                    </a:lnTo>
                    <a:lnTo>
                      <a:pt x="0" y="116491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4" name="Google Shape;664;p24"/>
              <p:cNvSpPr/>
              <p:nvPr/>
            </p:nvSpPr>
            <p:spPr>
              <a:xfrm>
                <a:off x="6408864" y="3998214"/>
                <a:ext cx="66526" cy="157067"/>
              </a:xfrm>
              <a:custGeom>
                <a:rect b="b" l="l" r="r" t="t"/>
                <a:pathLst>
                  <a:path extrusionOk="0" h="157067" w="66526">
                    <a:moveTo>
                      <a:pt x="66527" y="0"/>
                    </a:moveTo>
                    <a:lnTo>
                      <a:pt x="66527" y="109538"/>
                    </a:lnTo>
                    <a:lnTo>
                      <a:pt x="21859" y="157067"/>
                    </a:lnTo>
                    <a:lnTo>
                      <a:pt x="0" y="31623"/>
                    </a:lnTo>
                    <a:lnTo>
                      <a:pt x="66527" y="0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5" name="Google Shape;665;p24"/>
              <p:cNvSpPr/>
              <p:nvPr/>
            </p:nvSpPr>
            <p:spPr>
              <a:xfrm>
                <a:off x="5591539" y="3742467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3"/>
                      <a:pt x="441926" y="511493"/>
                    </a:cubicBezTo>
                    <a:cubicBezTo>
                      <a:pt x="197857" y="511493"/>
                      <a:pt x="0" y="396991"/>
                      <a:pt x="0" y="255746"/>
                    </a:cubicBezTo>
                    <a:cubicBezTo>
                      <a:pt x="0" y="114501"/>
                      <a:pt x="197857" y="0"/>
                      <a:pt x="441926" y="0"/>
                    </a:cubicBezTo>
                    <a:cubicBezTo>
                      <a:pt x="685995" y="0"/>
                      <a:pt x="883852" y="114501"/>
                      <a:pt x="883852" y="255746"/>
                    </a:cubicBezTo>
                    <a:close/>
                  </a:path>
                </a:pathLst>
              </a:custGeom>
              <a:solidFill>
                <a:srgbClr val="F9CB0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6" name="Google Shape;666;p24"/>
              <p:cNvSpPr/>
              <p:nvPr/>
            </p:nvSpPr>
            <p:spPr>
              <a:xfrm>
                <a:off x="5717159" y="3812071"/>
                <a:ext cx="632686" cy="366117"/>
              </a:xfrm>
              <a:custGeom>
                <a:rect b="b" l="l" r="r" t="t"/>
                <a:pathLst>
                  <a:path extrusionOk="0" h="366117" w="632686">
                    <a:moveTo>
                      <a:pt x="632116" y="194048"/>
                    </a:moveTo>
                    <a:cubicBezTo>
                      <a:pt x="627555" y="237101"/>
                      <a:pt x="596952" y="279773"/>
                      <a:pt x="540025" y="312539"/>
                    </a:cubicBezTo>
                    <a:cubicBezTo>
                      <a:pt x="416476" y="383977"/>
                      <a:pt x="216136" y="383977"/>
                      <a:pt x="92587" y="312539"/>
                    </a:cubicBezTo>
                    <a:cubicBezTo>
                      <a:pt x="35564" y="279583"/>
                      <a:pt x="4962" y="237101"/>
                      <a:pt x="590" y="194048"/>
                    </a:cubicBezTo>
                    <a:cubicBezTo>
                      <a:pt x="-4732" y="143661"/>
                      <a:pt x="25965" y="92131"/>
                      <a:pt x="92587" y="53650"/>
                    </a:cubicBezTo>
                    <a:cubicBezTo>
                      <a:pt x="216136" y="-17883"/>
                      <a:pt x="416476" y="-17883"/>
                      <a:pt x="540025" y="53650"/>
                    </a:cubicBezTo>
                    <a:cubicBezTo>
                      <a:pt x="606646" y="92131"/>
                      <a:pt x="637344" y="143661"/>
                      <a:pt x="632116" y="194048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7" name="Google Shape;667;p24"/>
              <p:cNvSpPr/>
              <p:nvPr/>
            </p:nvSpPr>
            <p:spPr>
              <a:xfrm>
                <a:off x="5717749" y="3833979"/>
                <a:ext cx="631526" cy="344209"/>
              </a:xfrm>
              <a:custGeom>
                <a:rect b="b" l="l" r="r" t="t"/>
                <a:pathLst>
                  <a:path extrusionOk="0" h="344209" w="631526">
                    <a:moveTo>
                      <a:pt x="631527" y="172140"/>
                    </a:moveTo>
                    <a:cubicBezTo>
                      <a:pt x="626965" y="215193"/>
                      <a:pt x="596363" y="257865"/>
                      <a:pt x="539435" y="290631"/>
                    </a:cubicBezTo>
                    <a:cubicBezTo>
                      <a:pt x="415886" y="362069"/>
                      <a:pt x="215546" y="362069"/>
                      <a:pt x="91997" y="290631"/>
                    </a:cubicBezTo>
                    <a:cubicBezTo>
                      <a:pt x="34974" y="257675"/>
                      <a:pt x="4372" y="215193"/>
                      <a:pt x="0" y="172140"/>
                    </a:cubicBezTo>
                    <a:cubicBezTo>
                      <a:pt x="4372" y="129088"/>
                      <a:pt x="35069" y="86415"/>
                      <a:pt x="91997" y="53649"/>
                    </a:cubicBezTo>
                    <a:cubicBezTo>
                      <a:pt x="215546" y="-17883"/>
                      <a:pt x="415886" y="-17883"/>
                      <a:pt x="539435" y="53649"/>
                    </a:cubicBezTo>
                    <a:cubicBezTo>
                      <a:pt x="596363" y="86701"/>
                      <a:pt x="626965" y="129088"/>
                      <a:pt x="631527" y="172140"/>
                    </a:cubicBezTo>
                    <a:close/>
                  </a:path>
                </a:pathLst>
              </a:custGeom>
              <a:solidFill>
                <a:srgbClr val="E8A30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8" name="Google Shape;668;p24"/>
              <p:cNvSpPr/>
              <p:nvPr/>
            </p:nvSpPr>
            <p:spPr>
              <a:xfrm>
                <a:off x="5879313" y="3916870"/>
                <a:ext cx="294875" cy="185070"/>
              </a:xfrm>
              <a:custGeom>
                <a:rect b="b" l="l" r="r" t="t"/>
                <a:pathLst>
                  <a:path extrusionOk="0" h="185070" w="294875">
                    <a:moveTo>
                      <a:pt x="149495" y="29337"/>
                    </a:moveTo>
                    <a:cubicBezTo>
                      <a:pt x="145608" y="29328"/>
                      <a:pt x="141730" y="29642"/>
                      <a:pt x="137900" y="30289"/>
                    </a:cubicBezTo>
                    <a:cubicBezTo>
                      <a:pt x="132673" y="31052"/>
                      <a:pt x="126876" y="32099"/>
                      <a:pt x="120413" y="33433"/>
                    </a:cubicBezTo>
                    <a:cubicBezTo>
                      <a:pt x="113950" y="34766"/>
                      <a:pt x="107298" y="36576"/>
                      <a:pt x="100265" y="38576"/>
                    </a:cubicBezTo>
                    <a:cubicBezTo>
                      <a:pt x="93517" y="40672"/>
                      <a:pt x="86912" y="43215"/>
                      <a:pt x="80497" y="46196"/>
                    </a:cubicBezTo>
                    <a:lnTo>
                      <a:pt x="131247" y="75629"/>
                    </a:lnTo>
                    <a:lnTo>
                      <a:pt x="140751" y="72390"/>
                    </a:lnTo>
                    <a:cubicBezTo>
                      <a:pt x="153676" y="68104"/>
                      <a:pt x="165841" y="64389"/>
                      <a:pt x="177341" y="61436"/>
                    </a:cubicBezTo>
                    <a:cubicBezTo>
                      <a:pt x="188099" y="58522"/>
                      <a:pt x="199114" y="56674"/>
                      <a:pt x="210224" y="55912"/>
                    </a:cubicBezTo>
                    <a:cubicBezTo>
                      <a:pt x="220374" y="55302"/>
                      <a:pt x="230571" y="56007"/>
                      <a:pt x="240541" y="58007"/>
                    </a:cubicBezTo>
                    <a:cubicBezTo>
                      <a:pt x="250586" y="60227"/>
                      <a:pt x="260214" y="64056"/>
                      <a:pt x="269052" y="69342"/>
                    </a:cubicBezTo>
                    <a:cubicBezTo>
                      <a:pt x="277853" y="73705"/>
                      <a:pt x="285380" y="80267"/>
                      <a:pt x="290911" y="88392"/>
                    </a:cubicBezTo>
                    <a:cubicBezTo>
                      <a:pt x="294627" y="94317"/>
                      <a:pt x="295796" y="101498"/>
                      <a:pt x="294142" y="108299"/>
                    </a:cubicBezTo>
                    <a:cubicBezTo>
                      <a:pt x="291985" y="115776"/>
                      <a:pt x="287889" y="122549"/>
                      <a:pt x="282262" y="127921"/>
                    </a:cubicBezTo>
                    <a:cubicBezTo>
                      <a:pt x="275420" y="134998"/>
                      <a:pt x="267760" y="141227"/>
                      <a:pt x="259453" y="146495"/>
                    </a:cubicBezTo>
                    <a:lnTo>
                      <a:pt x="291766" y="165545"/>
                    </a:lnTo>
                    <a:lnTo>
                      <a:pt x="274089" y="175736"/>
                    </a:lnTo>
                    <a:lnTo>
                      <a:pt x="241491" y="156686"/>
                    </a:lnTo>
                    <a:cubicBezTo>
                      <a:pt x="225972" y="164392"/>
                      <a:pt x="209739" y="170545"/>
                      <a:pt x="193022" y="175070"/>
                    </a:cubicBezTo>
                    <a:cubicBezTo>
                      <a:pt x="175535" y="179908"/>
                      <a:pt x="157668" y="183252"/>
                      <a:pt x="139611" y="185071"/>
                    </a:cubicBezTo>
                    <a:lnTo>
                      <a:pt x="122599" y="154496"/>
                    </a:lnTo>
                    <a:cubicBezTo>
                      <a:pt x="127332" y="154372"/>
                      <a:pt x="132065" y="153991"/>
                      <a:pt x="136759" y="153353"/>
                    </a:cubicBezTo>
                    <a:cubicBezTo>
                      <a:pt x="143127" y="152590"/>
                      <a:pt x="150255" y="151447"/>
                      <a:pt x="158143" y="149733"/>
                    </a:cubicBezTo>
                    <a:cubicBezTo>
                      <a:pt x="166031" y="148019"/>
                      <a:pt x="174204" y="145923"/>
                      <a:pt x="182948" y="143351"/>
                    </a:cubicBezTo>
                    <a:cubicBezTo>
                      <a:pt x="191435" y="140779"/>
                      <a:pt x="199722" y="137598"/>
                      <a:pt x="207753" y="133826"/>
                    </a:cubicBezTo>
                    <a:lnTo>
                      <a:pt x="157193" y="104585"/>
                    </a:lnTo>
                    <a:lnTo>
                      <a:pt x="150635" y="106871"/>
                    </a:lnTo>
                    <a:lnTo>
                      <a:pt x="143697" y="108966"/>
                    </a:lnTo>
                    <a:cubicBezTo>
                      <a:pt x="130962" y="113157"/>
                      <a:pt x="119368" y="116491"/>
                      <a:pt x="108723" y="118491"/>
                    </a:cubicBezTo>
                    <a:cubicBezTo>
                      <a:pt x="98953" y="120767"/>
                      <a:pt x="88993" y="122101"/>
                      <a:pt x="78976" y="122491"/>
                    </a:cubicBezTo>
                    <a:cubicBezTo>
                      <a:pt x="70128" y="122758"/>
                      <a:pt x="61290" y="121929"/>
                      <a:pt x="52651" y="120015"/>
                    </a:cubicBezTo>
                    <a:cubicBezTo>
                      <a:pt x="44117" y="118043"/>
                      <a:pt x="35924" y="114833"/>
                      <a:pt x="28321" y="110490"/>
                    </a:cubicBezTo>
                    <a:cubicBezTo>
                      <a:pt x="19958" y="106137"/>
                      <a:pt x="12707" y="99908"/>
                      <a:pt x="7128" y="92297"/>
                    </a:cubicBezTo>
                    <a:cubicBezTo>
                      <a:pt x="3070" y="86592"/>
                      <a:pt x="1055" y="79677"/>
                      <a:pt x="1426" y="72676"/>
                    </a:cubicBezTo>
                    <a:cubicBezTo>
                      <a:pt x="2167" y="65380"/>
                      <a:pt x="5085" y="58474"/>
                      <a:pt x="9789" y="52864"/>
                    </a:cubicBezTo>
                    <a:cubicBezTo>
                      <a:pt x="15596" y="45482"/>
                      <a:pt x="22524" y="39053"/>
                      <a:pt x="30317" y="33814"/>
                    </a:cubicBezTo>
                    <a:lnTo>
                      <a:pt x="0" y="16954"/>
                    </a:lnTo>
                    <a:lnTo>
                      <a:pt x="17582" y="6763"/>
                    </a:lnTo>
                    <a:lnTo>
                      <a:pt x="47329" y="23908"/>
                    </a:lnTo>
                    <a:cubicBezTo>
                      <a:pt x="61214" y="17002"/>
                      <a:pt x="75812" y="11639"/>
                      <a:pt x="90856" y="7906"/>
                    </a:cubicBezTo>
                    <a:cubicBezTo>
                      <a:pt x="105188" y="4239"/>
                      <a:pt x="119767" y="1591"/>
                      <a:pt x="134479" y="0"/>
                    </a:cubicBezTo>
                    <a:close/>
                    <a:moveTo>
                      <a:pt x="63105" y="82772"/>
                    </a:moveTo>
                    <a:cubicBezTo>
                      <a:pt x="69786" y="86601"/>
                      <a:pt x="77494" y="88259"/>
                      <a:pt x="85154" y="87535"/>
                    </a:cubicBezTo>
                    <a:cubicBezTo>
                      <a:pt x="95475" y="86325"/>
                      <a:pt x="105635" y="84029"/>
                      <a:pt x="115471" y="80677"/>
                    </a:cubicBezTo>
                    <a:lnTo>
                      <a:pt x="67952" y="53149"/>
                    </a:lnTo>
                    <a:cubicBezTo>
                      <a:pt x="50370" y="64579"/>
                      <a:pt x="48849" y="74104"/>
                      <a:pt x="63105" y="82772"/>
                    </a:cubicBezTo>
                    <a:close/>
                    <a:moveTo>
                      <a:pt x="229992" y="96679"/>
                    </a:moveTo>
                    <a:cubicBezTo>
                      <a:pt x="222750" y="92697"/>
                      <a:pt x="214405" y="91192"/>
                      <a:pt x="206232" y="92393"/>
                    </a:cubicBezTo>
                    <a:cubicBezTo>
                      <a:pt x="194961" y="93897"/>
                      <a:pt x="183832" y="96355"/>
                      <a:pt x="172969" y="99727"/>
                    </a:cubicBezTo>
                    <a:lnTo>
                      <a:pt x="220488" y="127063"/>
                    </a:lnTo>
                    <a:cubicBezTo>
                      <a:pt x="240446" y="114776"/>
                      <a:pt x="243677" y="104585"/>
                      <a:pt x="229992" y="96679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9" name="Google Shape;669;p24"/>
              <p:cNvSpPr/>
              <p:nvPr/>
            </p:nvSpPr>
            <p:spPr>
              <a:xfrm>
                <a:off x="6001532" y="4053935"/>
                <a:ext cx="19007" cy="25527"/>
              </a:xfrm>
              <a:custGeom>
                <a:rect b="b" l="l" r="r" t="t"/>
                <a:pathLst>
                  <a:path extrusionOk="0" h="25527" w="19007">
                    <a:moveTo>
                      <a:pt x="0" y="17241"/>
                    </a:moveTo>
                    <a:cubicBezTo>
                      <a:pt x="475" y="16002"/>
                      <a:pt x="0" y="0"/>
                      <a:pt x="0" y="0"/>
                    </a:cubicBezTo>
                    <a:lnTo>
                      <a:pt x="19008" y="12573"/>
                    </a:lnTo>
                    <a:lnTo>
                      <a:pt x="10549" y="25527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0" name="Google Shape;670;p24"/>
              <p:cNvSpPr/>
              <p:nvPr/>
            </p:nvSpPr>
            <p:spPr>
              <a:xfrm>
                <a:off x="6128693" y="4064889"/>
                <a:ext cx="42006" cy="19716"/>
              </a:xfrm>
              <a:custGeom>
                <a:rect b="b" l="l" r="r" t="t"/>
                <a:pathLst>
                  <a:path extrusionOk="0" h="19716" w="42006">
                    <a:moveTo>
                      <a:pt x="42007" y="17145"/>
                    </a:moveTo>
                    <a:lnTo>
                      <a:pt x="42007" y="0"/>
                    </a:lnTo>
                    <a:lnTo>
                      <a:pt x="0" y="3143"/>
                    </a:lnTo>
                    <a:lnTo>
                      <a:pt x="24045" y="19717"/>
                    </a:lnTo>
                    <a:lnTo>
                      <a:pt x="42007" y="1714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1" name="Google Shape;671;p24"/>
              <p:cNvSpPr/>
              <p:nvPr/>
            </p:nvSpPr>
            <p:spPr>
              <a:xfrm>
                <a:off x="6142758" y="4001642"/>
                <a:ext cx="31457" cy="17335"/>
              </a:xfrm>
              <a:custGeom>
                <a:rect b="b" l="l" r="r" t="t"/>
                <a:pathLst>
                  <a:path extrusionOk="0" h="17335" w="31457">
                    <a:moveTo>
                      <a:pt x="31458" y="17336"/>
                    </a:moveTo>
                    <a:lnTo>
                      <a:pt x="31458" y="0"/>
                    </a:lnTo>
                    <a:lnTo>
                      <a:pt x="0" y="11430"/>
                    </a:lnTo>
                    <a:lnTo>
                      <a:pt x="31458" y="17336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2" name="Google Shape;672;p24"/>
              <p:cNvSpPr/>
              <p:nvPr/>
            </p:nvSpPr>
            <p:spPr>
              <a:xfrm>
                <a:off x="6043729" y="4008024"/>
                <a:ext cx="47328" cy="33146"/>
              </a:xfrm>
              <a:custGeom>
                <a:rect b="b" l="l" r="r" t="t"/>
                <a:pathLst>
                  <a:path extrusionOk="0" h="33146" w="47328">
                    <a:moveTo>
                      <a:pt x="0" y="10096"/>
                    </a:moveTo>
                    <a:lnTo>
                      <a:pt x="10454" y="0"/>
                    </a:lnTo>
                    <a:lnTo>
                      <a:pt x="47329" y="25622"/>
                    </a:lnTo>
                    <a:lnTo>
                      <a:pt x="45048" y="33147"/>
                    </a:lnTo>
                    <a:cubicBezTo>
                      <a:pt x="45048" y="33147"/>
                      <a:pt x="17487" y="21431"/>
                      <a:pt x="16537" y="20764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3" name="Google Shape;673;p24"/>
              <p:cNvSpPr/>
              <p:nvPr/>
            </p:nvSpPr>
            <p:spPr>
              <a:xfrm>
                <a:off x="5947360" y="3952875"/>
                <a:ext cx="58923" cy="38957"/>
              </a:xfrm>
              <a:custGeom>
                <a:rect b="b" l="l" r="r" t="t"/>
                <a:pathLst>
                  <a:path extrusionOk="0" h="38957" w="58923">
                    <a:moveTo>
                      <a:pt x="0" y="11049"/>
                    </a:moveTo>
                    <a:lnTo>
                      <a:pt x="48944" y="38957"/>
                    </a:lnTo>
                    <a:lnTo>
                      <a:pt x="58923" y="31623"/>
                    </a:lnTo>
                    <a:cubicBezTo>
                      <a:pt x="58923" y="31623"/>
                      <a:pt x="52841" y="24574"/>
                      <a:pt x="52366" y="23908"/>
                    </a:cubicBezTo>
                    <a:cubicBezTo>
                      <a:pt x="47966" y="18840"/>
                      <a:pt x="42805" y="14507"/>
                      <a:pt x="37065" y="11049"/>
                    </a:cubicBezTo>
                    <a:cubicBezTo>
                      <a:pt x="33453" y="10382"/>
                      <a:pt x="10169" y="0"/>
                      <a:pt x="10169" y="0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4" name="Google Shape;674;p24"/>
              <p:cNvSpPr/>
              <p:nvPr/>
            </p:nvSpPr>
            <p:spPr>
              <a:xfrm>
                <a:off x="6001532" y="3921728"/>
                <a:ext cx="27275" cy="24479"/>
              </a:xfrm>
              <a:custGeom>
                <a:rect b="b" l="l" r="r" t="t"/>
                <a:pathLst>
                  <a:path extrusionOk="0" h="24479" w="27275">
                    <a:moveTo>
                      <a:pt x="27276" y="24479"/>
                    </a:moveTo>
                    <a:lnTo>
                      <a:pt x="27276" y="7334"/>
                    </a:lnTo>
                    <a:lnTo>
                      <a:pt x="4752" y="0"/>
                    </a:lnTo>
                    <a:lnTo>
                      <a:pt x="0" y="13430"/>
                    </a:lnTo>
                    <a:lnTo>
                      <a:pt x="1140" y="19621"/>
                    </a:lnTo>
                    <a:lnTo>
                      <a:pt x="27276" y="2447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5" name="Google Shape;675;p24"/>
              <p:cNvSpPr/>
              <p:nvPr/>
            </p:nvSpPr>
            <p:spPr>
              <a:xfrm>
                <a:off x="5879313" y="3916680"/>
                <a:ext cx="26040" cy="19430"/>
              </a:xfrm>
              <a:custGeom>
                <a:rect b="b" l="l" r="r" t="t"/>
                <a:pathLst>
                  <a:path extrusionOk="0" h="19430" w="26040">
                    <a:moveTo>
                      <a:pt x="0" y="17145"/>
                    </a:moveTo>
                    <a:lnTo>
                      <a:pt x="0" y="0"/>
                    </a:lnTo>
                    <a:lnTo>
                      <a:pt x="26040" y="2762"/>
                    </a:lnTo>
                    <a:lnTo>
                      <a:pt x="17677" y="19431"/>
                    </a:lnTo>
                    <a:lnTo>
                      <a:pt x="0" y="1714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6" name="Google Shape;676;p24"/>
              <p:cNvSpPr/>
              <p:nvPr/>
            </p:nvSpPr>
            <p:spPr>
              <a:xfrm>
                <a:off x="5880264" y="3974210"/>
                <a:ext cx="30412" cy="30289"/>
              </a:xfrm>
              <a:custGeom>
                <a:rect b="b" l="l" r="r" t="t"/>
                <a:pathLst>
                  <a:path extrusionOk="0" h="30289" w="30412">
                    <a:moveTo>
                      <a:pt x="0" y="17907"/>
                    </a:moveTo>
                    <a:lnTo>
                      <a:pt x="0" y="0"/>
                    </a:lnTo>
                    <a:lnTo>
                      <a:pt x="30412" y="0"/>
                    </a:lnTo>
                    <a:lnTo>
                      <a:pt x="23094" y="16002"/>
                    </a:lnTo>
                    <a:lnTo>
                      <a:pt x="10074" y="30290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7" name="Google Shape;677;p24"/>
              <p:cNvSpPr/>
              <p:nvPr/>
            </p:nvSpPr>
            <p:spPr>
              <a:xfrm>
                <a:off x="5879313" y="3898868"/>
                <a:ext cx="294881" cy="185547"/>
              </a:xfrm>
              <a:custGeom>
                <a:rect b="b" l="l" r="r" t="t"/>
                <a:pathLst>
                  <a:path extrusionOk="0" h="185547" w="294881">
                    <a:moveTo>
                      <a:pt x="149495" y="30194"/>
                    </a:moveTo>
                    <a:cubicBezTo>
                      <a:pt x="145608" y="30185"/>
                      <a:pt x="141730" y="30499"/>
                      <a:pt x="137900" y="31147"/>
                    </a:cubicBezTo>
                    <a:cubicBezTo>
                      <a:pt x="132673" y="31909"/>
                      <a:pt x="126876" y="32957"/>
                      <a:pt x="120413" y="34290"/>
                    </a:cubicBezTo>
                    <a:cubicBezTo>
                      <a:pt x="113950" y="35624"/>
                      <a:pt x="107298" y="37338"/>
                      <a:pt x="100265" y="39434"/>
                    </a:cubicBezTo>
                    <a:cubicBezTo>
                      <a:pt x="93498" y="41481"/>
                      <a:pt x="86893" y="44034"/>
                      <a:pt x="80497" y="47054"/>
                    </a:cubicBezTo>
                    <a:lnTo>
                      <a:pt x="131247" y="76391"/>
                    </a:lnTo>
                    <a:lnTo>
                      <a:pt x="140751" y="73152"/>
                    </a:lnTo>
                    <a:cubicBezTo>
                      <a:pt x="153676" y="68866"/>
                      <a:pt x="165841" y="65246"/>
                      <a:pt x="177341" y="62198"/>
                    </a:cubicBezTo>
                    <a:cubicBezTo>
                      <a:pt x="188108" y="59360"/>
                      <a:pt x="199114" y="57541"/>
                      <a:pt x="210224" y="56769"/>
                    </a:cubicBezTo>
                    <a:cubicBezTo>
                      <a:pt x="220374" y="56160"/>
                      <a:pt x="230571" y="56864"/>
                      <a:pt x="240541" y="58865"/>
                    </a:cubicBezTo>
                    <a:cubicBezTo>
                      <a:pt x="250586" y="61055"/>
                      <a:pt x="260214" y="64846"/>
                      <a:pt x="269052" y="70104"/>
                    </a:cubicBezTo>
                    <a:cubicBezTo>
                      <a:pt x="277824" y="74505"/>
                      <a:pt x="285351" y="81058"/>
                      <a:pt x="290911" y="89154"/>
                    </a:cubicBezTo>
                    <a:cubicBezTo>
                      <a:pt x="294636" y="95079"/>
                      <a:pt x="295805" y="102261"/>
                      <a:pt x="294142" y="109061"/>
                    </a:cubicBezTo>
                    <a:cubicBezTo>
                      <a:pt x="291985" y="116539"/>
                      <a:pt x="287889" y="123311"/>
                      <a:pt x="282262" y="128683"/>
                    </a:cubicBezTo>
                    <a:cubicBezTo>
                      <a:pt x="275287" y="135684"/>
                      <a:pt x="267503" y="141827"/>
                      <a:pt x="259073" y="146971"/>
                    </a:cubicBezTo>
                    <a:lnTo>
                      <a:pt x="291386" y="166021"/>
                    </a:lnTo>
                    <a:lnTo>
                      <a:pt x="273709" y="176213"/>
                    </a:lnTo>
                    <a:lnTo>
                      <a:pt x="241111" y="157163"/>
                    </a:lnTo>
                    <a:cubicBezTo>
                      <a:pt x="225591" y="164830"/>
                      <a:pt x="209359" y="170955"/>
                      <a:pt x="192642" y="175451"/>
                    </a:cubicBezTo>
                    <a:cubicBezTo>
                      <a:pt x="175164" y="180365"/>
                      <a:pt x="157297" y="183737"/>
                      <a:pt x="139231" y="185547"/>
                    </a:cubicBezTo>
                    <a:lnTo>
                      <a:pt x="122219" y="154877"/>
                    </a:lnTo>
                    <a:cubicBezTo>
                      <a:pt x="126952" y="154800"/>
                      <a:pt x="131684" y="154448"/>
                      <a:pt x="136379" y="153829"/>
                    </a:cubicBezTo>
                    <a:cubicBezTo>
                      <a:pt x="142718" y="153067"/>
                      <a:pt x="149846" y="151829"/>
                      <a:pt x="157763" y="150114"/>
                    </a:cubicBezTo>
                    <a:cubicBezTo>
                      <a:pt x="165556" y="148495"/>
                      <a:pt x="173824" y="146304"/>
                      <a:pt x="182568" y="143828"/>
                    </a:cubicBezTo>
                    <a:cubicBezTo>
                      <a:pt x="191055" y="141256"/>
                      <a:pt x="199342" y="138074"/>
                      <a:pt x="207373" y="134303"/>
                    </a:cubicBezTo>
                    <a:lnTo>
                      <a:pt x="156812" y="105061"/>
                    </a:lnTo>
                    <a:cubicBezTo>
                      <a:pt x="154722" y="105918"/>
                      <a:pt x="152441" y="106680"/>
                      <a:pt x="150255" y="107442"/>
                    </a:cubicBezTo>
                    <a:lnTo>
                      <a:pt x="143317" y="109538"/>
                    </a:lnTo>
                    <a:cubicBezTo>
                      <a:pt x="130582" y="113729"/>
                      <a:pt x="118987" y="116967"/>
                      <a:pt x="108343" y="119063"/>
                    </a:cubicBezTo>
                    <a:cubicBezTo>
                      <a:pt x="98573" y="121339"/>
                      <a:pt x="88613" y="122673"/>
                      <a:pt x="78596" y="123063"/>
                    </a:cubicBezTo>
                    <a:cubicBezTo>
                      <a:pt x="69748" y="123425"/>
                      <a:pt x="60891" y="122587"/>
                      <a:pt x="52271" y="120587"/>
                    </a:cubicBezTo>
                    <a:cubicBezTo>
                      <a:pt x="43727" y="118663"/>
                      <a:pt x="35525" y="115453"/>
                      <a:pt x="27941" y="111062"/>
                    </a:cubicBezTo>
                    <a:cubicBezTo>
                      <a:pt x="19597" y="106671"/>
                      <a:pt x="12355" y="100451"/>
                      <a:pt x="6748" y="92869"/>
                    </a:cubicBezTo>
                    <a:cubicBezTo>
                      <a:pt x="2690" y="87163"/>
                      <a:pt x="675" y="80248"/>
                      <a:pt x="1045" y="73247"/>
                    </a:cubicBezTo>
                    <a:cubicBezTo>
                      <a:pt x="1768" y="65951"/>
                      <a:pt x="4685" y="59036"/>
                      <a:pt x="9409" y="53435"/>
                    </a:cubicBezTo>
                    <a:cubicBezTo>
                      <a:pt x="15216" y="46054"/>
                      <a:pt x="22144" y="39624"/>
                      <a:pt x="29937" y="34385"/>
                    </a:cubicBezTo>
                    <a:lnTo>
                      <a:pt x="0" y="17050"/>
                    </a:lnTo>
                    <a:lnTo>
                      <a:pt x="17582" y="6858"/>
                    </a:lnTo>
                    <a:lnTo>
                      <a:pt x="47329" y="24003"/>
                    </a:lnTo>
                    <a:cubicBezTo>
                      <a:pt x="61214" y="17069"/>
                      <a:pt x="75802" y="11668"/>
                      <a:pt x="90856" y="7906"/>
                    </a:cubicBezTo>
                    <a:cubicBezTo>
                      <a:pt x="105197" y="4286"/>
                      <a:pt x="119776" y="1639"/>
                      <a:pt x="134479" y="0"/>
                    </a:cubicBezTo>
                    <a:close/>
                    <a:moveTo>
                      <a:pt x="63105" y="83534"/>
                    </a:moveTo>
                    <a:cubicBezTo>
                      <a:pt x="69777" y="87402"/>
                      <a:pt x="77484" y="89068"/>
                      <a:pt x="85154" y="88297"/>
                    </a:cubicBezTo>
                    <a:cubicBezTo>
                      <a:pt x="95466" y="87125"/>
                      <a:pt x="105635" y="84858"/>
                      <a:pt x="115471" y="81534"/>
                    </a:cubicBezTo>
                    <a:lnTo>
                      <a:pt x="67952" y="54007"/>
                    </a:lnTo>
                    <a:cubicBezTo>
                      <a:pt x="50370" y="65437"/>
                      <a:pt x="48849" y="75248"/>
                      <a:pt x="63105" y="83534"/>
                    </a:cubicBezTo>
                    <a:close/>
                    <a:moveTo>
                      <a:pt x="229992" y="97536"/>
                    </a:moveTo>
                    <a:cubicBezTo>
                      <a:pt x="222750" y="93555"/>
                      <a:pt x="214405" y="92050"/>
                      <a:pt x="206232" y="93250"/>
                    </a:cubicBezTo>
                    <a:cubicBezTo>
                      <a:pt x="194951" y="94707"/>
                      <a:pt x="183822" y="97165"/>
                      <a:pt x="172969" y="100584"/>
                    </a:cubicBezTo>
                    <a:lnTo>
                      <a:pt x="220488" y="127921"/>
                    </a:lnTo>
                    <a:cubicBezTo>
                      <a:pt x="240512" y="115538"/>
                      <a:pt x="243677" y="105413"/>
                      <a:pt x="229992" y="97536"/>
                    </a:cubicBezTo>
                    <a:close/>
                  </a:path>
                </a:pathLst>
              </a:custGeom>
              <a:solidFill>
                <a:srgbClr val="F9CA0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8" name="Google Shape;678;p24"/>
            <p:cNvGrpSpPr/>
            <p:nvPr/>
          </p:nvGrpSpPr>
          <p:grpSpPr>
            <a:xfrm>
              <a:off x="3781914" y="2856896"/>
              <a:ext cx="883852" cy="621029"/>
              <a:chOff x="5591539" y="3599021"/>
              <a:chExt cx="883852" cy="621029"/>
            </a:xfrm>
          </p:grpSpPr>
          <p:sp>
            <p:nvSpPr>
              <p:cNvPr id="679" name="Google Shape;679;p24"/>
              <p:cNvSpPr/>
              <p:nvPr/>
            </p:nvSpPr>
            <p:spPr>
              <a:xfrm>
                <a:off x="5591539" y="3708558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3"/>
                      <a:pt x="441926" y="511493"/>
                    </a:cubicBezTo>
                    <a:cubicBezTo>
                      <a:pt x="197857" y="511493"/>
                      <a:pt x="0" y="396991"/>
                      <a:pt x="0" y="255746"/>
                    </a:cubicBezTo>
                    <a:cubicBezTo>
                      <a:pt x="0" y="114502"/>
                      <a:pt x="197857" y="0"/>
                      <a:pt x="441926" y="0"/>
                    </a:cubicBezTo>
                    <a:cubicBezTo>
                      <a:pt x="685995" y="0"/>
                      <a:pt x="883852" y="114502"/>
                      <a:pt x="883852" y="255746"/>
                    </a:cubicBez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0" name="Google Shape;680;p24"/>
              <p:cNvSpPr/>
              <p:nvPr/>
            </p:nvSpPr>
            <p:spPr>
              <a:xfrm>
                <a:off x="5591633" y="3851719"/>
                <a:ext cx="87339" cy="116490"/>
              </a:xfrm>
              <a:custGeom>
                <a:rect b="b" l="l" r="r" t="t"/>
                <a:pathLst>
                  <a:path extrusionOk="0" h="116490" w="87339">
                    <a:moveTo>
                      <a:pt x="0" y="116491"/>
                    </a:moveTo>
                    <a:lnTo>
                      <a:pt x="0" y="0"/>
                    </a:lnTo>
                    <a:lnTo>
                      <a:pt x="87340" y="77914"/>
                    </a:lnTo>
                    <a:lnTo>
                      <a:pt x="0" y="116491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1" name="Google Shape;681;p24"/>
              <p:cNvSpPr/>
              <p:nvPr/>
            </p:nvSpPr>
            <p:spPr>
              <a:xfrm>
                <a:off x="6408864" y="3854767"/>
                <a:ext cx="66526" cy="157067"/>
              </a:xfrm>
              <a:custGeom>
                <a:rect b="b" l="l" r="r" t="t"/>
                <a:pathLst>
                  <a:path extrusionOk="0" h="157067" w="66526">
                    <a:moveTo>
                      <a:pt x="66527" y="0"/>
                    </a:moveTo>
                    <a:lnTo>
                      <a:pt x="66527" y="109538"/>
                    </a:lnTo>
                    <a:lnTo>
                      <a:pt x="21859" y="157067"/>
                    </a:lnTo>
                    <a:lnTo>
                      <a:pt x="0" y="31623"/>
                    </a:lnTo>
                    <a:lnTo>
                      <a:pt x="66527" y="0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2" name="Google Shape;682;p24"/>
              <p:cNvSpPr/>
              <p:nvPr/>
            </p:nvSpPr>
            <p:spPr>
              <a:xfrm>
                <a:off x="5591539" y="3599021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3"/>
                      <a:pt x="441926" y="511493"/>
                    </a:cubicBezTo>
                    <a:cubicBezTo>
                      <a:pt x="197857" y="511493"/>
                      <a:pt x="0" y="396991"/>
                      <a:pt x="0" y="255746"/>
                    </a:cubicBezTo>
                    <a:cubicBezTo>
                      <a:pt x="0" y="114502"/>
                      <a:pt x="197857" y="0"/>
                      <a:pt x="441926" y="0"/>
                    </a:cubicBezTo>
                    <a:cubicBezTo>
                      <a:pt x="685995" y="0"/>
                      <a:pt x="883852" y="114502"/>
                      <a:pt x="883852" y="255746"/>
                    </a:cubicBezTo>
                    <a:close/>
                  </a:path>
                </a:pathLst>
              </a:custGeom>
              <a:solidFill>
                <a:srgbClr val="F9CB0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3" name="Google Shape;683;p24"/>
              <p:cNvSpPr/>
              <p:nvPr/>
            </p:nvSpPr>
            <p:spPr>
              <a:xfrm>
                <a:off x="5717159" y="3668625"/>
                <a:ext cx="632686" cy="366117"/>
              </a:xfrm>
              <a:custGeom>
                <a:rect b="b" l="l" r="r" t="t"/>
                <a:pathLst>
                  <a:path extrusionOk="0" h="366117" w="632686">
                    <a:moveTo>
                      <a:pt x="632116" y="194048"/>
                    </a:moveTo>
                    <a:cubicBezTo>
                      <a:pt x="627555" y="237101"/>
                      <a:pt x="596952" y="279773"/>
                      <a:pt x="540025" y="312539"/>
                    </a:cubicBezTo>
                    <a:cubicBezTo>
                      <a:pt x="416476" y="383977"/>
                      <a:pt x="216136" y="383977"/>
                      <a:pt x="92587" y="312539"/>
                    </a:cubicBezTo>
                    <a:cubicBezTo>
                      <a:pt x="35564" y="279583"/>
                      <a:pt x="4962" y="237101"/>
                      <a:pt x="590" y="194048"/>
                    </a:cubicBezTo>
                    <a:cubicBezTo>
                      <a:pt x="-4732" y="143661"/>
                      <a:pt x="25965" y="92130"/>
                      <a:pt x="92587" y="53650"/>
                    </a:cubicBezTo>
                    <a:cubicBezTo>
                      <a:pt x="216136" y="-17883"/>
                      <a:pt x="416476" y="-17883"/>
                      <a:pt x="540025" y="53650"/>
                    </a:cubicBezTo>
                    <a:cubicBezTo>
                      <a:pt x="606646" y="92130"/>
                      <a:pt x="637344" y="143661"/>
                      <a:pt x="632116" y="194048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4" name="Google Shape;684;p24"/>
              <p:cNvSpPr/>
              <p:nvPr/>
            </p:nvSpPr>
            <p:spPr>
              <a:xfrm>
                <a:off x="5717749" y="3690532"/>
                <a:ext cx="631526" cy="344209"/>
              </a:xfrm>
              <a:custGeom>
                <a:rect b="b" l="l" r="r" t="t"/>
                <a:pathLst>
                  <a:path extrusionOk="0" h="344209" w="631526">
                    <a:moveTo>
                      <a:pt x="631527" y="172141"/>
                    </a:moveTo>
                    <a:cubicBezTo>
                      <a:pt x="626965" y="215194"/>
                      <a:pt x="596363" y="257866"/>
                      <a:pt x="539435" y="290632"/>
                    </a:cubicBezTo>
                    <a:cubicBezTo>
                      <a:pt x="415886" y="362069"/>
                      <a:pt x="215546" y="362069"/>
                      <a:pt x="91997" y="290632"/>
                    </a:cubicBezTo>
                    <a:cubicBezTo>
                      <a:pt x="34974" y="257675"/>
                      <a:pt x="4372" y="215194"/>
                      <a:pt x="0" y="172141"/>
                    </a:cubicBezTo>
                    <a:cubicBezTo>
                      <a:pt x="4372" y="129088"/>
                      <a:pt x="35069" y="86416"/>
                      <a:pt x="91997" y="53650"/>
                    </a:cubicBezTo>
                    <a:cubicBezTo>
                      <a:pt x="215546" y="-17883"/>
                      <a:pt x="415886" y="-17883"/>
                      <a:pt x="539435" y="53650"/>
                    </a:cubicBezTo>
                    <a:cubicBezTo>
                      <a:pt x="596363" y="86701"/>
                      <a:pt x="626965" y="128992"/>
                      <a:pt x="631527" y="172141"/>
                    </a:cubicBezTo>
                    <a:close/>
                  </a:path>
                </a:pathLst>
              </a:custGeom>
              <a:solidFill>
                <a:srgbClr val="E8A30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5" name="Google Shape;685;p24"/>
              <p:cNvSpPr/>
              <p:nvPr/>
            </p:nvSpPr>
            <p:spPr>
              <a:xfrm>
                <a:off x="5879313" y="3772757"/>
                <a:ext cx="294875" cy="185547"/>
              </a:xfrm>
              <a:custGeom>
                <a:rect b="b" l="l" r="r" t="t"/>
                <a:pathLst>
                  <a:path extrusionOk="0" h="185547" w="294875">
                    <a:moveTo>
                      <a:pt x="149495" y="30004"/>
                    </a:moveTo>
                    <a:cubicBezTo>
                      <a:pt x="145608" y="29994"/>
                      <a:pt x="141730" y="30309"/>
                      <a:pt x="137900" y="30956"/>
                    </a:cubicBezTo>
                    <a:cubicBezTo>
                      <a:pt x="132673" y="31718"/>
                      <a:pt x="126876" y="32766"/>
                      <a:pt x="120413" y="34100"/>
                    </a:cubicBezTo>
                    <a:cubicBezTo>
                      <a:pt x="113950" y="35433"/>
                      <a:pt x="107298" y="37243"/>
                      <a:pt x="100265" y="39243"/>
                    </a:cubicBezTo>
                    <a:cubicBezTo>
                      <a:pt x="93498" y="41291"/>
                      <a:pt x="86893" y="43844"/>
                      <a:pt x="80497" y="46863"/>
                    </a:cubicBezTo>
                    <a:lnTo>
                      <a:pt x="131247" y="76295"/>
                    </a:lnTo>
                    <a:lnTo>
                      <a:pt x="140751" y="73057"/>
                    </a:lnTo>
                    <a:cubicBezTo>
                      <a:pt x="153676" y="68675"/>
                      <a:pt x="165841" y="65056"/>
                      <a:pt x="177341" y="62103"/>
                    </a:cubicBezTo>
                    <a:cubicBezTo>
                      <a:pt x="188099" y="59188"/>
                      <a:pt x="199114" y="57340"/>
                      <a:pt x="210224" y="56579"/>
                    </a:cubicBezTo>
                    <a:cubicBezTo>
                      <a:pt x="220374" y="55969"/>
                      <a:pt x="230571" y="56674"/>
                      <a:pt x="240541" y="58674"/>
                    </a:cubicBezTo>
                    <a:cubicBezTo>
                      <a:pt x="250586" y="60893"/>
                      <a:pt x="260214" y="64723"/>
                      <a:pt x="269052" y="70009"/>
                    </a:cubicBezTo>
                    <a:cubicBezTo>
                      <a:pt x="277853" y="74371"/>
                      <a:pt x="285380" y="80924"/>
                      <a:pt x="290911" y="89059"/>
                    </a:cubicBezTo>
                    <a:cubicBezTo>
                      <a:pt x="294627" y="94983"/>
                      <a:pt x="295796" y="102165"/>
                      <a:pt x="294142" y="108966"/>
                    </a:cubicBezTo>
                    <a:cubicBezTo>
                      <a:pt x="291985" y="116443"/>
                      <a:pt x="287889" y="123215"/>
                      <a:pt x="282262" y="128588"/>
                    </a:cubicBezTo>
                    <a:cubicBezTo>
                      <a:pt x="275287" y="135617"/>
                      <a:pt x="267503" y="141789"/>
                      <a:pt x="259073" y="146971"/>
                    </a:cubicBezTo>
                    <a:lnTo>
                      <a:pt x="291386" y="166021"/>
                    </a:lnTo>
                    <a:lnTo>
                      <a:pt x="273709" y="176213"/>
                    </a:lnTo>
                    <a:lnTo>
                      <a:pt x="241111" y="157163"/>
                    </a:lnTo>
                    <a:cubicBezTo>
                      <a:pt x="225572" y="164821"/>
                      <a:pt x="209349" y="170983"/>
                      <a:pt x="192642" y="175546"/>
                    </a:cubicBezTo>
                    <a:cubicBezTo>
                      <a:pt x="175155" y="180385"/>
                      <a:pt x="157288" y="183728"/>
                      <a:pt x="139231" y="185547"/>
                    </a:cubicBezTo>
                    <a:lnTo>
                      <a:pt x="122219" y="154972"/>
                    </a:lnTo>
                    <a:cubicBezTo>
                      <a:pt x="126952" y="154848"/>
                      <a:pt x="131684" y="154467"/>
                      <a:pt x="136379" y="153829"/>
                    </a:cubicBezTo>
                    <a:cubicBezTo>
                      <a:pt x="142747" y="153067"/>
                      <a:pt x="149875" y="151924"/>
                      <a:pt x="157763" y="150209"/>
                    </a:cubicBezTo>
                    <a:cubicBezTo>
                      <a:pt x="165651" y="148495"/>
                      <a:pt x="173824" y="146399"/>
                      <a:pt x="182568" y="143828"/>
                    </a:cubicBezTo>
                    <a:cubicBezTo>
                      <a:pt x="191055" y="141256"/>
                      <a:pt x="199342" y="138074"/>
                      <a:pt x="207373" y="134303"/>
                    </a:cubicBezTo>
                    <a:lnTo>
                      <a:pt x="156812" y="105061"/>
                    </a:lnTo>
                    <a:lnTo>
                      <a:pt x="150255" y="107347"/>
                    </a:lnTo>
                    <a:lnTo>
                      <a:pt x="143317" y="109442"/>
                    </a:lnTo>
                    <a:cubicBezTo>
                      <a:pt x="130582" y="113633"/>
                      <a:pt x="118987" y="116967"/>
                      <a:pt x="108343" y="118967"/>
                    </a:cubicBezTo>
                    <a:cubicBezTo>
                      <a:pt x="98573" y="121244"/>
                      <a:pt x="88613" y="122577"/>
                      <a:pt x="78596" y="122968"/>
                    </a:cubicBezTo>
                    <a:cubicBezTo>
                      <a:pt x="69748" y="123235"/>
                      <a:pt x="60910" y="122406"/>
                      <a:pt x="52271" y="120491"/>
                    </a:cubicBezTo>
                    <a:cubicBezTo>
                      <a:pt x="43736" y="118520"/>
                      <a:pt x="35544" y="115310"/>
                      <a:pt x="27941" y="110966"/>
                    </a:cubicBezTo>
                    <a:cubicBezTo>
                      <a:pt x="19578" y="106613"/>
                      <a:pt x="12326" y="100384"/>
                      <a:pt x="6748" y="92773"/>
                    </a:cubicBezTo>
                    <a:cubicBezTo>
                      <a:pt x="2690" y="87068"/>
                      <a:pt x="675" y="80153"/>
                      <a:pt x="1045" y="73152"/>
                    </a:cubicBezTo>
                    <a:cubicBezTo>
                      <a:pt x="1787" y="65856"/>
                      <a:pt x="4704" y="58950"/>
                      <a:pt x="9409" y="53340"/>
                    </a:cubicBezTo>
                    <a:cubicBezTo>
                      <a:pt x="15216" y="45958"/>
                      <a:pt x="22144" y="39529"/>
                      <a:pt x="29937" y="34290"/>
                    </a:cubicBezTo>
                    <a:lnTo>
                      <a:pt x="0" y="16954"/>
                    </a:lnTo>
                    <a:lnTo>
                      <a:pt x="17582" y="6763"/>
                    </a:lnTo>
                    <a:lnTo>
                      <a:pt x="47329" y="23908"/>
                    </a:lnTo>
                    <a:cubicBezTo>
                      <a:pt x="61214" y="17002"/>
                      <a:pt x="75812" y="11640"/>
                      <a:pt x="90856" y="7906"/>
                    </a:cubicBezTo>
                    <a:cubicBezTo>
                      <a:pt x="105188" y="4239"/>
                      <a:pt x="119767" y="1591"/>
                      <a:pt x="134479" y="0"/>
                    </a:cubicBezTo>
                    <a:close/>
                    <a:moveTo>
                      <a:pt x="63105" y="83439"/>
                    </a:moveTo>
                    <a:cubicBezTo>
                      <a:pt x="69786" y="87278"/>
                      <a:pt x="77494" y="88916"/>
                      <a:pt x="85154" y="88106"/>
                    </a:cubicBezTo>
                    <a:cubicBezTo>
                      <a:pt x="95475" y="86982"/>
                      <a:pt x="105644" y="84715"/>
                      <a:pt x="115471" y="81344"/>
                    </a:cubicBezTo>
                    <a:lnTo>
                      <a:pt x="67952" y="53816"/>
                    </a:lnTo>
                    <a:cubicBezTo>
                      <a:pt x="50370" y="65246"/>
                      <a:pt x="48849" y="75343"/>
                      <a:pt x="63105" y="83439"/>
                    </a:cubicBezTo>
                    <a:close/>
                    <a:moveTo>
                      <a:pt x="229992" y="97346"/>
                    </a:moveTo>
                    <a:cubicBezTo>
                      <a:pt x="222750" y="93364"/>
                      <a:pt x="214405" y="91859"/>
                      <a:pt x="206232" y="93059"/>
                    </a:cubicBezTo>
                    <a:cubicBezTo>
                      <a:pt x="194951" y="94517"/>
                      <a:pt x="183822" y="96974"/>
                      <a:pt x="172969" y="100394"/>
                    </a:cubicBezTo>
                    <a:lnTo>
                      <a:pt x="220488" y="127730"/>
                    </a:lnTo>
                    <a:cubicBezTo>
                      <a:pt x="240446" y="115443"/>
                      <a:pt x="243677" y="105251"/>
                      <a:pt x="229992" y="97346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6" name="Google Shape;686;p24"/>
              <p:cNvSpPr/>
              <p:nvPr/>
            </p:nvSpPr>
            <p:spPr>
              <a:xfrm>
                <a:off x="6001532" y="3910488"/>
                <a:ext cx="19007" cy="25527"/>
              </a:xfrm>
              <a:custGeom>
                <a:rect b="b" l="l" r="r" t="t"/>
                <a:pathLst>
                  <a:path extrusionOk="0" h="25527" w="19007">
                    <a:moveTo>
                      <a:pt x="0" y="17240"/>
                    </a:moveTo>
                    <a:cubicBezTo>
                      <a:pt x="475" y="16002"/>
                      <a:pt x="0" y="0"/>
                      <a:pt x="0" y="0"/>
                    </a:cubicBezTo>
                    <a:lnTo>
                      <a:pt x="19008" y="12573"/>
                    </a:lnTo>
                    <a:lnTo>
                      <a:pt x="10549" y="25527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7" name="Google Shape;687;p24"/>
              <p:cNvSpPr/>
              <p:nvPr/>
            </p:nvSpPr>
            <p:spPr>
              <a:xfrm>
                <a:off x="6128693" y="3921442"/>
                <a:ext cx="42006" cy="19716"/>
              </a:xfrm>
              <a:custGeom>
                <a:rect b="b" l="l" r="r" t="t"/>
                <a:pathLst>
                  <a:path extrusionOk="0" h="19716" w="42006">
                    <a:moveTo>
                      <a:pt x="42007" y="17145"/>
                    </a:moveTo>
                    <a:lnTo>
                      <a:pt x="42007" y="0"/>
                    </a:lnTo>
                    <a:lnTo>
                      <a:pt x="0" y="3143"/>
                    </a:lnTo>
                    <a:lnTo>
                      <a:pt x="24045" y="19717"/>
                    </a:lnTo>
                    <a:lnTo>
                      <a:pt x="42007" y="1714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8" name="Google Shape;688;p24"/>
              <p:cNvSpPr/>
              <p:nvPr/>
            </p:nvSpPr>
            <p:spPr>
              <a:xfrm>
                <a:off x="6142758" y="3858196"/>
                <a:ext cx="31457" cy="17335"/>
              </a:xfrm>
              <a:custGeom>
                <a:rect b="b" l="l" r="r" t="t"/>
                <a:pathLst>
                  <a:path extrusionOk="0" h="17335" w="31457">
                    <a:moveTo>
                      <a:pt x="31458" y="17336"/>
                    </a:moveTo>
                    <a:lnTo>
                      <a:pt x="31458" y="0"/>
                    </a:lnTo>
                    <a:lnTo>
                      <a:pt x="0" y="11430"/>
                    </a:lnTo>
                    <a:lnTo>
                      <a:pt x="31458" y="17336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9" name="Google Shape;689;p24"/>
              <p:cNvSpPr/>
              <p:nvPr/>
            </p:nvSpPr>
            <p:spPr>
              <a:xfrm>
                <a:off x="6043729" y="3865054"/>
                <a:ext cx="47328" cy="33147"/>
              </a:xfrm>
              <a:custGeom>
                <a:rect b="b" l="l" r="r" t="t"/>
                <a:pathLst>
                  <a:path extrusionOk="0" h="33147" w="47328">
                    <a:moveTo>
                      <a:pt x="0" y="9525"/>
                    </a:moveTo>
                    <a:lnTo>
                      <a:pt x="10454" y="0"/>
                    </a:lnTo>
                    <a:lnTo>
                      <a:pt x="47329" y="25527"/>
                    </a:lnTo>
                    <a:lnTo>
                      <a:pt x="45048" y="33147"/>
                    </a:lnTo>
                    <a:cubicBezTo>
                      <a:pt x="45048" y="33147"/>
                      <a:pt x="17487" y="21431"/>
                      <a:pt x="16537" y="20764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0" name="Google Shape;690;p24"/>
              <p:cNvSpPr/>
              <p:nvPr/>
            </p:nvSpPr>
            <p:spPr>
              <a:xfrm>
                <a:off x="5947360" y="3809142"/>
                <a:ext cx="58828" cy="38957"/>
              </a:xfrm>
              <a:custGeom>
                <a:rect b="b" l="l" r="r" t="t"/>
                <a:pathLst>
                  <a:path extrusionOk="0" h="38957" w="58828">
                    <a:moveTo>
                      <a:pt x="0" y="11335"/>
                    </a:moveTo>
                    <a:lnTo>
                      <a:pt x="48849" y="38957"/>
                    </a:lnTo>
                    <a:lnTo>
                      <a:pt x="58828" y="31623"/>
                    </a:lnTo>
                    <a:cubicBezTo>
                      <a:pt x="58828" y="31623"/>
                      <a:pt x="52746" y="24574"/>
                      <a:pt x="52271" y="23908"/>
                    </a:cubicBezTo>
                    <a:cubicBezTo>
                      <a:pt x="47871" y="18840"/>
                      <a:pt x="42710" y="14507"/>
                      <a:pt x="36970" y="11049"/>
                    </a:cubicBezTo>
                    <a:cubicBezTo>
                      <a:pt x="33358" y="10382"/>
                      <a:pt x="10074" y="0"/>
                      <a:pt x="10074" y="0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1" name="Google Shape;691;p24"/>
              <p:cNvSpPr/>
              <p:nvPr/>
            </p:nvSpPr>
            <p:spPr>
              <a:xfrm>
                <a:off x="6001532" y="3778281"/>
                <a:ext cx="27275" cy="24479"/>
              </a:xfrm>
              <a:custGeom>
                <a:rect b="b" l="l" r="r" t="t"/>
                <a:pathLst>
                  <a:path extrusionOk="0" h="24479" w="27275">
                    <a:moveTo>
                      <a:pt x="27276" y="24479"/>
                    </a:moveTo>
                    <a:lnTo>
                      <a:pt x="27276" y="7334"/>
                    </a:lnTo>
                    <a:lnTo>
                      <a:pt x="4752" y="0"/>
                    </a:lnTo>
                    <a:lnTo>
                      <a:pt x="0" y="13430"/>
                    </a:lnTo>
                    <a:lnTo>
                      <a:pt x="1140" y="19621"/>
                    </a:lnTo>
                    <a:lnTo>
                      <a:pt x="27276" y="2447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2" name="Google Shape;692;p24"/>
              <p:cNvSpPr/>
              <p:nvPr/>
            </p:nvSpPr>
            <p:spPr>
              <a:xfrm>
                <a:off x="5879313" y="3773233"/>
                <a:ext cx="26040" cy="19430"/>
              </a:xfrm>
              <a:custGeom>
                <a:rect b="b" l="l" r="r" t="t"/>
                <a:pathLst>
                  <a:path extrusionOk="0" h="19430" w="26040">
                    <a:moveTo>
                      <a:pt x="0" y="17145"/>
                    </a:moveTo>
                    <a:lnTo>
                      <a:pt x="0" y="0"/>
                    </a:lnTo>
                    <a:lnTo>
                      <a:pt x="26040" y="2762"/>
                    </a:lnTo>
                    <a:lnTo>
                      <a:pt x="17677" y="19431"/>
                    </a:lnTo>
                    <a:lnTo>
                      <a:pt x="0" y="1714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3" name="Google Shape;693;p24"/>
              <p:cNvSpPr/>
              <p:nvPr/>
            </p:nvSpPr>
            <p:spPr>
              <a:xfrm>
                <a:off x="5880264" y="3830764"/>
                <a:ext cx="30412" cy="30289"/>
              </a:xfrm>
              <a:custGeom>
                <a:rect b="b" l="l" r="r" t="t"/>
                <a:pathLst>
                  <a:path extrusionOk="0" h="30289" w="30412">
                    <a:moveTo>
                      <a:pt x="0" y="17907"/>
                    </a:moveTo>
                    <a:lnTo>
                      <a:pt x="0" y="0"/>
                    </a:lnTo>
                    <a:lnTo>
                      <a:pt x="30412" y="0"/>
                    </a:lnTo>
                    <a:lnTo>
                      <a:pt x="23094" y="16002"/>
                    </a:lnTo>
                    <a:lnTo>
                      <a:pt x="10074" y="3028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4" name="Google Shape;694;p24"/>
              <p:cNvSpPr/>
              <p:nvPr/>
            </p:nvSpPr>
            <p:spPr>
              <a:xfrm>
                <a:off x="5879313" y="3755421"/>
                <a:ext cx="294881" cy="185547"/>
              </a:xfrm>
              <a:custGeom>
                <a:rect b="b" l="l" r="r" t="t"/>
                <a:pathLst>
                  <a:path extrusionOk="0" h="185547" w="294881">
                    <a:moveTo>
                      <a:pt x="149495" y="30194"/>
                    </a:moveTo>
                    <a:cubicBezTo>
                      <a:pt x="145608" y="30185"/>
                      <a:pt x="141730" y="30499"/>
                      <a:pt x="137900" y="31147"/>
                    </a:cubicBezTo>
                    <a:cubicBezTo>
                      <a:pt x="132673" y="31909"/>
                      <a:pt x="126876" y="32861"/>
                      <a:pt x="120413" y="34290"/>
                    </a:cubicBezTo>
                    <a:cubicBezTo>
                      <a:pt x="113950" y="35719"/>
                      <a:pt x="107298" y="37338"/>
                      <a:pt x="100265" y="39434"/>
                    </a:cubicBezTo>
                    <a:cubicBezTo>
                      <a:pt x="93498" y="41481"/>
                      <a:pt x="86893" y="44034"/>
                      <a:pt x="80497" y="47054"/>
                    </a:cubicBezTo>
                    <a:lnTo>
                      <a:pt x="131247" y="76391"/>
                    </a:lnTo>
                    <a:lnTo>
                      <a:pt x="140751" y="73152"/>
                    </a:lnTo>
                    <a:cubicBezTo>
                      <a:pt x="153676" y="68866"/>
                      <a:pt x="165841" y="65246"/>
                      <a:pt x="177341" y="62198"/>
                    </a:cubicBezTo>
                    <a:cubicBezTo>
                      <a:pt x="188108" y="59360"/>
                      <a:pt x="199114" y="57541"/>
                      <a:pt x="210224" y="56769"/>
                    </a:cubicBezTo>
                    <a:cubicBezTo>
                      <a:pt x="220374" y="56159"/>
                      <a:pt x="230571" y="56864"/>
                      <a:pt x="240541" y="58865"/>
                    </a:cubicBezTo>
                    <a:cubicBezTo>
                      <a:pt x="250586" y="61055"/>
                      <a:pt x="260214" y="64846"/>
                      <a:pt x="269052" y="70104"/>
                    </a:cubicBezTo>
                    <a:cubicBezTo>
                      <a:pt x="277824" y="74505"/>
                      <a:pt x="285351" y="81058"/>
                      <a:pt x="290911" y="89154"/>
                    </a:cubicBezTo>
                    <a:cubicBezTo>
                      <a:pt x="294636" y="95079"/>
                      <a:pt x="295805" y="102261"/>
                      <a:pt x="294142" y="109061"/>
                    </a:cubicBezTo>
                    <a:cubicBezTo>
                      <a:pt x="291985" y="116539"/>
                      <a:pt x="287889" y="123311"/>
                      <a:pt x="282262" y="128683"/>
                    </a:cubicBezTo>
                    <a:cubicBezTo>
                      <a:pt x="275287" y="135684"/>
                      <a:pt x="267503" y="141827"/>
                      <a:pt x="259073" y="146971"/>
                    </a:cubicBezTo>
                    <a:lnTo>
                      <a:pt x="291386" y="166021"/>
                    </a:lnTo>
                    <a:lnTo>
                      <a:pt x="273709" y="176213"/>
                    </a:lnTo>
                    <a:lnTo>
                      <a:pt x="241111" y="157163"/>
                    </a:lnTo>
                    <a:cubicBezTo>
                      <a:pt x="225591" y="164830"/>
                      <a:pt x="209359" y="170955"/>
                      <a:pt x="192642" y="175451"/>
                    </a:cubicBezTo>
                    <a:cubicBezTo>
                      <a:pt x="175155" y="180318"/>
                      <a:pt x="157288" y="183690"/>
                      <a:pt x="139231" y="185547"/>
                    </a:cubicBezTo>
                    <a:lnTo>
                      <a:pt x="122219" y="154877"/>
                    </a:lnTo>
                    <a:cubicBezTo>
                      <a:pt x="126952" y="154800"/>
                      <a:pt x="131684" y="154448"/>
                      <a:pt x="136379" y="153829"/>
                    </a:cubicBezTo>
                    <a:cubicBezTo>
                      <a:pt x="142718" y="153067"/>
                      <a:pt x="149846" y="151829"/>
                      <a:pt x="157763" y="150114"/>
                    </a:cubicBezTo>
                    <a:cubicBezTo>
                      <a:pt x="165556" y="148495"/>
                      <a:pt x="173824" y="146304"/>
                      <a:pt x="182568" y="143828"/>
                    </a:cubicBezTo>
                    <a:cubicBezTo>
                      <a:pt x="191055" y="141256"/>
                      <a:pt x="199342" y="138074"/>
                      <a:pt x="207373" y="134303"/>
                    </a:cubicBezTo>
                    <a:lnTo>
                      <a:pt x="156812" y="105061"/>
                    </a:lnTo>
                    <a:cubicBezTo>
                      <a:pt x="154722" y="105918"/>
                      <a:pt x="152441" y="106680"/>
                      <a:pt x="150255" y="107347"/>
                    </a:cubicBezTo>
                    <a:lnTo>
                      <a:pt x="143317" y="109538"/>
                    </a:lnTo>
                    <a:cubicBezTo>
                      <a:pt x="130582" y="113729"/>
                      <a:pt x="118987" y="116967"/>
                      <a:pt x="108343" y="119063"/>
                    </a:cubicBezTo>
                    <a:cubicBezTo>
                      <a:pt x="98573" y="121339"/>
                      <a:pt x="88613" y="122672"/>
                      <a:pt x="78596" y="123063"/>
                    </a:cubicBezTo>
                    <a:cubicBezTo>
                      <a:pt x="69748" y="123425"/>
                      <a:pt x="60891" y="122587"/>
                      <a:pt x="52271" y="120587"/>
                    </a:cubicBezTo>
                    <a:cubicBezTo>
                      <a:pt x="43727" y="118663"/>
                      <a:pt x="35525" y="115453"/>
                      <a:pt x="27941" y="111062"/>
                    </a:cubicBezTo>
                    <a:cubicBezTo>
                      <a:pt x="19597" y="106671"/>
                      <a:pt x="12355" y="100451"/>
                      <a:pt x="6748" y="92869"/>
                    </a:cubicBezTo>
                    <a:cubicBezTo>
                      <a:pt x="2690" y="87163"/>
                      <a:pt x="684" y="80248"/>
                      <a:pt x="1045" y="73247"/>
                    </a:cubicBezTo>
                    <a:cubicBezTo>
                      <a:pt x="1768" y="65951"/>
                      <a:pt x="4685" y="59036"/>
                      <a:pt x="9409" y="53435"/>
                    </a:cubicBezTo>
                    <a:cubicBezTo>
                      <a:pt x="15216" y="46054"/>
                      <a:pt x="22144" y="39624"/>
                      <a:pt x="29937" y="34385"/>
                    </a:cubicBezTo>
                    <a:lnTo>
                      <a:pt x="0" y="17050"/>
                    </a:lnTo>
                    <a:lnTo>
                      <a:pt x="17582" y="6858"/>
                    </a:lnTo>
                    <a:lnTo>
                      <a:pt x="47329" y="24003"/>
                    </a:lnTo>
                    <a:cubicBezTo>
                      <a:pt x="61214" y="17069"/>
                      <a:pt x="75802" y="11668"/>
                      <a:pt x="90856" y="7906"/>
                    </a:cubicBezTo>
                    <a:cubicBezTo>
                      <a:pt x="105197" y="4286"/>
                      <a:pt x="119776" y="1638"/>
                      <a:pt x="134479" y="0"/>
                    </a:cubicBezTo>
                    <a:close/>
                    <a:moveTo>
                      <a:pt x="63105" y="83534"/>
                    </a:moveTo>
                    <a:cubicBezTo>
                      <a:pt x="69777" y="87402"/>
                      <a:pt x="77484" y="89068"/>
                      <a:pt x="85154" y="88297"/>
                    </a:cubicBezTo>
                    <a:cubicBezTo>
                      <a:pt x="95466" y="87125"/>
                      <a:pt x="105635" y="84858"/>
                      <a:pt x="115471" y="81534"/>
                    </a:cubicBezTo>
                    <a:lnTo>
                      <a:pt x="67952" y="54007"/>
                    </a:lnTo>
                    <a:cubicBezTo>
                      <a:pt x="50370" y="65437"/>
                      <a:pt x="48849" y="75248"/>
                      <a:pt x="63105" y="83153"/>
                    </a:cubicBezTo>
                    <a:close/>
                    <a:moveTo>
                      <a:pt x="229992" y="97536"/>
                    </a:moveTo>
                    <a:cubicBezTo>
                      <a:pt x="222750" y="93555"/>
                      <a:pt x="214405" y="92050"/>
                      <a:pt x="206232" y="93250"/>
                    </a:cubicBezTo>
                    <a:cubicBezTo>
                      <a:pt x="194951" y="94707"/>
                      <a:pt x="183822" y="97165"/>
                      <a:pt x="172969" y="100584"/>
                    </a:cubicBezTo>
                    <a:lnTo>
                      <a:pt x="220488" y="127921"/>
                    </a:lnTo>
                    <a:cubicBezTo>
                      <a:pt x="240512" y="115538"/>
                      <a:pt x="243677" y="105413"/>
                      <a:pt x="229992" y="97536"/>
                    </a:cubicBezTo>
                    <a:close/>
                  </a:path>
                </a:pathLst>
              </a:custGeom>
              <a:solidFill>
                <a:srgbClr val="F9CA0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5" name="Google Shape;695;p24"/>
            <p:cNvGrpSpPr/>
            <p:nvPr/>
          </p:nvGrpSpPr>
          <p:grpSpPr>
            <a:xfrm>
              <a:off x="3810520" y="2694304"/>
              <a:ext cx="883852" cy="621125"/>
              <a:chOff x="5620145" y="3436429"/>
              <a:chExt cx="883852" cy="621125"/>
            </a:xfrm>
          </p:grpSpPr>
          <p:sp>
            <p:nvSpPr>
              <p:cNvPr id="696" name="Google Shape;696;p24"/>
              <p:cNvSpPr/>
              <p:nvPr/>
            </p:nvSpPr>
            <p:spPr>
              <a:xfrm>
                <a:off x="5620145" y="3546062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3"/>
                      <a:pt x="441926" y="511493"/>
                    </a:cubicBezTo>
                    <a:cubicBezTo>
                      <a:pt x="197857" y="511493"/>
                      <a:pt x="0" y="396991"/>
                      <a:pt x="0" y="255746"/>
                    </a:cubicBezTo>
                    <a:cubicBezTo>
                      <a:pt x="0" y="114502"/>
                      <a:pt x="197857" y="0"/>
                      <a:pt x="441926" y="0"/>
                    </a:cubicBezTo>
                    <a:cubicBezTo>
                      <a:pt x="685995" y="0"/>
                      <a:pt x="883852" y="114502"/>
                      <a:pt x="883852" y="255746"/>
                    </a:cubicBez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7" name="Google Shape;697;p24"/>
              <p:cNvSpPr/>
              <p:nvPr/>
            </p:nvSpPr>
            <p:spPr>
              <a:xfrm>
                <a:off x="5620240" y="3689127"/>
                <a:ext cx="87339" cy="116490"/>
              </a:xfrm>
              <a:custGeom>
                <a:rect b="b" l="l" r="r" t="t"/>
                <a:pathLst>
                  <a:path extrusionOk="0" h="116490" w="87339">
                    <a:moveTo>
                      <a:pt x="0" y="116491"/>
                    </a:moveTo>
                    <a:lnTo>
                      <a:pt x="0" y="0"/>
                    </a:lnTo>
                    <a:lnTo>
                      <a:pt x="87340" y="77914"/>
                    </a:lnTo>
                    <a:lnTo>
                      <a:pt x="0" y="116491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8" name="Google Shape;698;p24"/>
              <p:cNvSpPr/>
              <p:nvPr/>
            </p:nvSpPr>
            <p:spPr>
              <a:xfrm>
                <a:off x="6437470" y="3692175"/>
                <a:ext cx="66526" cy="157067"/>
              </a:xfrm>
              <a:custGeom>
                <a:rect b="b" l="l" r="r" t="t"/>
                <a:pathLst>
                  <a:path extrusionOk="0" h="157067" w="66526">
                    <a:moveTo>
                      <a:pt x="66527" y="0"/>
                    </a:moveTo>
                    <a:lnTo>
                      <a:pt x="66527" y="109633"/>
                    </a:lnTo>
                    <a:lnTo>
                      <a:pt x="21859" y="157067"/>
                    </a:lnTo>
                    <a:lnTo>
                      <a:pt x="0" y="31623"/>
                    </a:lnTo>
                    <a:lnTo>
                      <a:pt x="66527" y="0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9" name="Google Shape;699;p24"/>
              <p:cNvSpPr/>
              <p:nvPr/>
            </p:nvSpPr>
            <p:spPr>
              <a:xfrm>
                <a:off x="5620145" y="3436429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3"/>
                      <a:pt x="441926" y="511493"/>
                    </a:cubicBezTo>
                    <a:cubicBezTo>
                      <a:pt x="197857" y="511493"/>
                      <a:pt x="0" y="396991"/>
                      <a:pt x="0" y="255746"/>
                    </a:cubicBezTo>
                    <a:cubicBezTo>
                      <a:pt x="0" y="114501"/>
                      <a:pt x="197857" y="0"/>
                      <a:pt x="441926" y="0"/>
                    </a:cubicBezTo>
                    <a:cubicBezTo>
                      <a:pt x="685995" y="0"/>
                      <a:pt x="883852" y="114501"/>
                      <a:pt x="883852" y="255746"/>
                    </a:cubicBezTo>
                    <a:close/>
                  </a:path>
                </a:pathLst>
              </a:custGeom>
              <a:solidFill>
                <a:srgbClr val="F9CB0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0" name="Google Shape;700;p24"/>
              <p:cNvSpPr/>
              <p:nvPr/>
            </p:nvSpPr>
            <p:spPr>
              <a:xfrm>
                <a:off x="5745842" y="3506057"/>
                <a:ext cx="632610" cy="366093"/>
              </a:xfrm>
              <a:custGeom>
                <a:rect b="b" l="l" r="r" t="t"/>
                <a:pathLst>
                  <a:path extrusionOk="0" h="366093" w="632610">
                    <a:moveTo>
                      <a:pt x="632040" y="194024"/>
                    </a:moveTo>
                    <a:cubicBezTo>
                      <a:pt x="627573" y="237077"/>
                      <a:pt x="596971" y="279749"/>
                      <a:pt x="539948" y="312515"/>
                    </a:cubicBezTo>
                    <a:cubicBezTo>
                      <a:pt x="416399" y="383953"/>
                      <a:pt x="216059" y="383953"/>
                      <a:pt x="92510" y="312515"/>
                    </a:cubicBezTo>
                    <a:cubicBezTo>
                      <a:pt x="35487" y="279559"/>
                      <a:pt x="4980" y="237077"/>
                      <a:pt x="608" y="194024"/>
                    </a:cubicBezTo>
                    <a:cubicBezTo>
                      <a:pt x="-4809" y="143637"/>
                      <a:pt x="25983" y="92107"/>
                      <a:pt x="92510" y="53721"/>
                    </a:cubicBezTo>
                    <a:cubicBezTo>
                      <a:pt x="216059" y="-17907"/>
                      <a:pt x="416399" y="-17907"/>
                      <a:pt x="539948" y="53721"/>
                    </a:cubicBezTo>
                    <a:cubicBezTo>
                      <a:pt x="606569" y="92107"/>
                      <a:pt x="637267" y="143637"/>
                      <a:pt x="632040" y="194024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1" name="Google Shape;701;p24"/>
              <p:cNvSpPr/>
              <p:nvPr/>
            </p:nvSpPr>
            <p:spPr>
              <a:xfrm>
                <a:off x="5746450" y="3527964"/>
                <a:ext cx="631431" cy="344185"/>
              </a:xfrm>
              <a:custGeom>
                <a:rect b="b" l="l" r="r" t="t"/>
                <a:pathLst>
                  <a:path extrusionOk="0" h="344185" w="631431">
                    <a:moveTo>
                      <a:pt x="631432" y="172117"/>
                    </a:moveTo>
                    <a:cubicBezTo>
                      <a:pt x="626965" y="215170"/>
                      <a:pt x="596363" y="257842"/>
                      <a:pt x="539340" y="290608"/>
                    </a:cubicBezTo>
                    <a:cubicBezTo>
                      <a:pt x="415791" y="362045"/>
                      <a:pt x="215451" y="362045"/>
                      <a:pt x="91902" y="290608"/>
                    </a:cubicBezTo>
                    <a:cubicBezTo>
                      <a:pt x="34879" y="257651"/>
                      <a:pt x="4372" y="215170"/>
                      <a:pt x="0" y="172117"/>
                    </a:cubicBezTo>
                    <a:cubicBezTo>
                      <a:pt x="4372" y="129064"/>
                      <a:pt x="34974" y="86392"/>
                      <a:pt x="91902" y="53721"/>
                    </a:cubicBezTo>
                    <a:cubicBezTo>
                      <a:pt x="215451" y="-17907"/>
                      <a:pt x="415791" y="-17907"/>
                      <a:pt x="539340" y="53721"/>
                    </a:cubicBezTo>
                    <a:cubicBezTo>
                      <a:pt x="596363" y="86677"/>
                      <a:pt x="626965" y="129064"/>
                      <a:pt x="631432" y="172117"/>
                    </a:cubicBezTo>
                    <a:close/>
                  </a:path>
                </a:pathLst>
              </a:custGeom>
              <a:solidFill>
                <a:srgbClr val="E8A30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2" name="Google Shape;702;p24"/>
              <p:cNvSpPr/>
              <p:nvPr/>
            </p:nvSpPr>
            <p:spPr>
              <a:xfrm>
                <a:off x="5908110" y="3610832"/>
                <a:ext cx="294341" cy="184880"/>
              </a:xfrm>
              <a:custGeom>
                <a:rect b="b" l="l" r="r" t="t"/>
                <a:pathLst>
                  <a:path extrusionOk="0" h="184880" w="294341">
                    <a:moveTo>
                      <a:pt x="149305" y="29337"/>
                    </a:moveTo>
                    <a:cubicBezTo>
                      <a:pt x="145418" y="29328"/>
                      <a:pt x="141540" y="29642"/>
                      <a:pt x="137710" y="30289"/>
                    </a:cubicBezTo>
                    <a:cubicBezTo>
                      <a:pt x="132578" y="31052"/>
                      <a:pt x="126685" y="32099"/>
                      <a:pt x="120223" y="33433"/>
                    </a:cubicBezTo>
                    <a:cubicBezTo>
                      <a:pt x="113760" y="34766"/>
                      <a:pt x="107108" y="36576"/>
                      <a:pt x="100170" y="38671"/>
                    </a:cubicBezTo>
                    <a:cubicBezTo>
                      <a:pt x="93365" y="40672"/>
                      <a:pt x="86732" y="43186"/>
                      <a:pt x="80307" y="46196"/>
                    </a:cubicBezTo>
                    <a:lnTo>
                      <a:pt x="131152" y="75629"/>
                    </a:lnTo>
                    <a:lnTo>
                      <a:pt x="140181" y="72390"/>
                    </a:lnTo>
                    <a:cubicBezTo>
                      <a:pt x="153106" y="68104"/>
                      <a:pt x="165366" y="64389"/>
                      <a:pt x="176770" y="61436"/>
                    </a:cubicBezTo>
                    <a:cubicBezTo>
                      <a:pt x="187519" y="58512"/>
                      <a:pt x="198534" y="56693"/>
                      <a:pt x="209654" y="56007"/>
                    </a:cubicBezTo>
                    <a:cubicBezTo>
                      <a:pt x="219804" y="55312"/>
                      <a:pt x="230001" y="55988"/>
                      <a:pt x="239971" y="58007"/>
                    </a:cubicBezTo>
                    <a:cubicBezTo>
                      <a:pt x="250026" y="60217"/>
                      <a:pt x="259653" y="64046"/>
                      <a:pt x="268482" y="69342"/>
                    </a:cubicBezTo>
                    <a:cubicBezTo>
                      <a:pt x="277264" y="73733"/>
                      <a:pt x="284781" y="80286"/>
                      <a:pt x="290341" y="88392"/>
                    </a:cubicBezTo>
                    <a:cubicBezTo>
                      <a:pt x="294114" y="94297"/>
                      <a:pt x="295283" y="101498"/>
                      <a:pt x="293572" y="108299"/>
                    </a:cubicBezTo>
                    <a:cubicBezTo>
                      <a:pt x="291434" y="115786"/>
                      <a:pt x="287328" y="122568"/>
                      <a:pt x="281692" y="127921"/>
                    </a:cubicBezTo>
                    <a:cubicBezTo>
                      <a:pt x="274717" y="134950"/>
                      <a:pt x="266933" y="141122"/>
                      <a:pt x="258503" y="146304"/>
                    </a:cubicBezTo>
                    <a:lnTo>
                      <a:pt x="290816" y="165354"/>
                    </a:lnTo>
                    <a:lnTo>
                      <a:pt x="273139" y="175546"/>
                    </a:lnTo>
                    <a:lnTo>
                      <a:pt x="240541" y="156496"/>
                    </a:lnTo>
                    <a:cubicBezTo>
                      <a:pt x="225021" y="164202"/>
                      <a:pt x="208789" y="170355"/>
                      <a:pt x="192072" y="174879"/>
                    </a:cubicBezTo>
                    <a:cubicBezTo>
                      <a:pt x="174585" y="179718"/>
                      <a:pt x="156717" y="183071"/>
                      <a:pt x="138660" y="184880"/>
                    </a:cubicBezTo>
                    <a:lnTo>
                      <a:pt x="121648" y="154305"/>
                    </a:lnTo>
                    <a:cubicBezTo>
                      <a:pt x="126419" y="154181"/>
                      <a:pt x="131181" y="153800"/>
                      <a:pt x="135904" y="153162"/>
                    </a:cubicBezTo>
                    <a:cubicBezTo>
                      <a:pt x="143061" y="152343"/>
                      <a:pt x="150169" y="151133"/>
                      <a:pt x="157193" y="149543"/>
                    </a:cubicBezTo>
                    <a:cubicBezTo>
                      <a:pt x="164986" y="147828"/>
                      <a:pt x="173254" y="145733"/>
                      <a:pt x="181998" y="143161"/>
                    </a:cubicBezTo>
                    <a:cubicBezTo>
                      <a:pt x="190494" y="140608"/>
                      <a:pt x="198781" y="137427"/>
                      <a:pt x="206802" y="133636"/>
                    </a:cubicBezTo>
                    <a:lnTo>
                      <a:pt x="156337" y="104394"/>
                    </a:lnTo>
                    <a:lnTo>
                      <a:pt x="149685" y="106680"/>
                    </a:lnTo>
                    <a:lnTo>
                      <a:pt x="142747" y="108776"/>
                    </a:lnTo>
                    <a:cubicBezTo>
                      <a:pt x="130012" y="112967"/>
                      <a:pt x="118417" y="116300"/>
                      <a:pt x="107773" y="118301"/>
                    </a:cubicBezTo>
                    <a:cubicBezTo>
                      <a:pt x="98212" y="120768"/>
                      <a:pt x="88442" y="122330"/>
                      <a:pt x="78596" y="122968"/>
                    </a:cubicBezTo>
                    <a:cubicBezTo>
                      <a:pt x="69748" y="123282"/>
                      <a:pt x="60900" y="122444"/>
                      <a:pt x="52271" y="120491"/>
                    </a:cubicBezTo>
                    <a:cubicBezTo>
                      <a:pt x="43736" y="118548"/>
                      <a:pt x="35535" y="115338"/>
                      <a:pt x="27941" y="110966"/>
                    </a:cubicBezTo>
                    <a:cubicBezTo>
                      <a:pt x="19578" y="106613"/>
                      <a:pt x="12326" y="100384"/>
                      <a:pt x="6748" y="92773"/>
                    </a:cubicBezTo>
                    <a:cubicBezTo>
                      <a:pt x="2671" y="87078"/>
                      <a:pt x="656" y="80153"/>
                      <a:pt x="1045" y="73152"/>
                    </a:cubicBezTo>
                    <a:cubicBezTo>
                      <a:pt x="1787" y="65856"/>
                      <a:pt x="4704" y="58950"/>
                      <a:pt x="9409" y="53340"/>
                    </a:cubicBezTo>
                    <a:cubicBezTo>
                      <a:pt x="15244" y="45977"/>
                      <a:pt x="22163" y="39557"/>
                      <a:pt x="29937" y="34290"/>
                    </a:cubicBezTo>
                    <a:lnTo>
                      <a:pt x="0" y="16954"/>
                    </a:lnTo>
                    <a:lnTo>
                      <a:pt x="17677" y="6763"/>
                    </a:lnTo>
                    <a:lnTo>
                      <a:pt x="47329" y="23908"/>
                    </a:lnTo>
                    <a:cubicBezTo>
                      <a:pt x="61261" y="17031"/>
                      <a:pt x="75878" y="11668"/>
                      <a:pt x="90951" y="7906"/>
                    </a:cubicBezTo>
                    <a:cubicBezTo>
                      <a:pt x="105283" y="4220"/>
                      <a:pt x="119862" y="1581"/>
                      <a:pt x="134574" y="0"/>
                    </a:cubicBezTo>
                    <a:close/>
                    <a:moveTo>
                      <a:pt x="63010" y="82772"/>
                    </a:moveTo>
                    <a:cubicBezTo>
                      <a:pt x="69663" y="86601"/>
                      <a:pt x="77332" y="88259"/>
                      <a:pt x="84964" y="87535"/>
                    </a:cubicBezTo>
                    <a:cubicBezTo>
                      <a:pt x="95295" y="86373"/>
                      <a:pt x="105454" y="84068"/>
                      <a:pt x="115281" y="80677"/>
                    </a:cubicBezTo>
                    <a:lnTo>
                      <a:pt x="67762" y="53150"/>
                    </a:lnTo>
                    <a:cubicBezTo>
                      <a:pt x="50085" y="64579"/>
                      <a:pt x="48659" y="74486"/>
                      <a:pt x="63010" y="82772"/>
                    </a:cubicBezTo>
                    <a:close/>
                    <a:moveTo>
                      <a:pt x="229802" y="96679"/>
                    </a:moveTo>
                    <a:cubicBezTo>
                      <a:pt x="222541" y="92745"/>
                      <a:pt x="214215" y="91240"/>
                      <a:pt x="206042" y="92393"/>
                    </a:cubicBezTo>
                    <a:cubicBezTo>
                      <a:pt x="194799" y="93897"/>
                      <a:pt x="183708" y="96355"/>
                      <a:pt x="172874" y="99727"/>
                    </a:cubicBezTo>
                    <a:lnTo>
                      <a:pt x="220393" y="127063"/>
                    </a:lnTo>
                    <a:cubicBezTo>
                      <a:pt x="240161" y="114776"/>
                      <a:pt x="243487" y="104585"/>
                      <a:pt x="229802" y="96679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3" name="Google Shape;703;p24"/>
              <p:cNvSpPr/>
              <p:nvPr/>
            </p:nvSpPr>
            <p:spPr>
              <a:xfrm>
                <a:off x="6030138" y="3747992"/>
                <a:ext cx="19007" cy="25431"/>
              </a:xfrm>
              <a:custGeom>
                <a:rect b="b" l="l" r="r" t="t"/>
                <a:pathLst>
                  <a:path extrusionOk="0" h="25431" w="19007">
                    <a:moveTo>
                      <a:pt x="0" y="17145"/>
                    </a:moveTo>
                    <a:cubicBezTo>
                      <a:pt x="475" y="15907"/>
                      <a:pt x="0" y="0"/>
                      <a:pt x="0" y="0"/>
                    </a:cubicBezTo>
                    <a:lnTo>
                      <a:pt x="19008" y="12478"/>
                    </a:lnTo>
                    <a:lnTo>
                      <a:pt x="10549" y="25432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4" name="Google Shape;704;p24"/>
              <p:cNvSpPr/>
              <p:nvPr/>
            </p:nvSpPr>
            <p:spPr>
              <a:xfrm>
                <a:off x="6157299" y="3758850"/>
                <a:ext cx="42006" cy="19716"/>
              </a:xfrm>
              <a:custGeom>
                <a:rect b="b" l="l" r="r" t="t"/>
                <a:pathLst>
                  <a:path extrusionOk="0" h="19716" w="42006">
                    <a:moveTo>
                      <a:pt x="42007" y="17145"/>
                    </a:moveTo>
                    <a:lnTo>
                      <a:pt x="42007" y="0"/>
                    </a:lnTo>
                    <a:lnTo>
                      <a:pt x="0" y="3238"/>
                    </a:lnTo>
                    <a:lnTo>
                      <a:pt x="24140" y="19717"/>
                    </a:lnTo>
                    <a:lnTo>
                      <a:pt x="42007" y="1714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5" name="Google Shape;705;p24"/>
              <p:cNvSpPr/>
              <p:nvPr/>
            </p:nvSpPr>
            <p:spPr>
              <a:xfrm>
                <a:off x="6171364" y="3695604"/>
                <a:ext cx="31457" cy="17335"/>
              </a:xfrm>
              <a:custGeom>
                <a:rect b="b" l="l" r="r" t="t"/>
                <a:pathLst>
                  <a:path extrusionOk="0" h="17335" w="31457">
                    <a:moveTo>
                      <a:pt x="31458" y="17336"/>
                    </a:moveTo>
                    <a:lnTo>
                      <a:pt x="31458" y="0"/>
                    </a:lnTo>
                    <a:lnTo>
                      <a:pt x="0" y="11430"/>
                    </a:lnTo>
                    <a:lnTo>
                      <a:pt x="31458" y="17336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6" name="Google Shape;706;p24"/>
              <p:cNvSpPr/>
              <p:nvPr/>
            </p:nvSpPr>
            <p:spPr>
              <a:xfrm>
                <a:off x="6072240" y="3701986"/>
                <a:ext cx="47423" cy="33147"/>
              </a:xfrm>
              <a:custGeom>
                <a:rect b="b" l="l" r="r" t="t"/>
                <a:pathLst>
                  <a:path extrusionOk="0" h="33147" w="47423">
                    <a:moveTo>
                      <a:pt x="0" y="10096"/>
                    </a:moveTo>
                    <a:lnTo>
                      <a:pt x="10454" y="0"/>
                    </a:lnTo>
                    <a:lnTo>
                      <a:pt x="47424" y="25622"/>
                    </a:lnTo>
                    <a:lnTo>
                      <a:pt x="45143" y="33147"/>
                    </a:lnTo>
                    <a:cubicBezTo>
                      <a:pt x="45143" y="33147"/>
                      <a:pt x="17582" y="21431"/>
                      <a:pt x="16632" y="20764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7" name="Google Shape;707;p24"/>
              <p:cNvSpPr/>
              <p:nvPr/>
            </p:nvSpPr>
            <p:spPr>
              <a:xfrm>
                <a:off x="5975967" y="3647217"/>
                <a:ext cx="58828" cy="38957"/>
              </a:xfrm>
              <a:custGeom>
                <a:rect b="b" l="l" r="r" t="t"/>
                <a:pathLst>
                  <a:path extrusionOk="0" h="38957" w="58828">
                    <a:moveTo>
                      <a:pt x="0" y="10382"/>
                    </a:moveTo>
                    <a:lnTo>
                      <a:pt x="48754" y="38957"/>
                    </a:lnTo>
                    <a:lnTo>
                      <a:pt x="58828" y="31623"/>
                    </a:lnTo>
                    <a:cubicBezTo>
                      <a:pt x="58828" y="31623"/>
                      <a:pt x="52651" y="24574"/>
                      <a:pt x="52176" y="23908"/>
                    </a:cubicBezTo>
                    <a:cubicBezTo>
                      <a:pt x="47776" y="18878"/>
                      <a:pt x="42615" y="14573"/>
                      <a:pt x="36875" y="11144"/>
                    </a:cubicBezTo>
                    <a:cubicBezTo>
                      <a:pt x="33263" y="10382"/>
                      <a:pt x="10074" y="0"/>
                      <a:pt x="10074" y="0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8" name="Google Shape;708;p24"/>
              <p:cNvSpPr/>
              <p:nvPr/>
            </p:nvSpPr>
            <p:spPr>
              <a:xfrm>
                <a:off x="6030138" y="3615690"/>
                <a:ext cx="27275" cy="24479"/>
              </a:xfrm>
              <a:custGeom>
                <a:rect b="b" l="l" r="r" t="t"/>
                <a:pathLst>
                  <a:path extrusionOk="0" h="24479" w="27275">
                    <a:moveTo>
                      <a:pt x="27276" y="24479"/>
                    </a:moveTo>
                    <a:lnTo>
                      <a:pt x="27276" y="7334"/>
                    </a:lnTo>
                    <a:lnTo>
                      <a:pt x="4752" y="0"/>
                    </a:lnTo>
                    <a:lnTo>
                      <a:pt x="0" y="13525"/>
                    </a:lnTo>
                    <a:lnTo>
                      <a:pt x="1140" y="19621"/>
                    </a:lnTo>
                    <a:lnTo>
                      <a:pt x="27276" y="2447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9" name="Google Shape;709;p24"/>
              <p:cNvSpPr/>
              <p:nvPr/>
            </p:nvSpPr>
            <p:spPr>
              <a:xfrm>
                <a:off x="5907920" y="3610641"/>
                <a:ext cx="26135" cy="19430"/>
              </a:xfrm>
              <a:custGeom>
                <a:rect b="b" l="l" r="r" t="t"/>
                <a:pathLst>
                  <a:path extrusionOk="0" h="19430" w="26135">
                    <a:moveTo>
                      <a:pt x="0" y="17145"/>
                    </a:moveTo>
                    <a:lnTo>
                      <a:pt x="0" y="0"/>
                    </a:lnTo>
                    <a:lnTo>
                      <a:pt x="26135" y="2762"/>
                    </a:lnTo>
                    <a:lnTo>
                      <a:pt x="17677" y="19431"/>
                    </a:lnTo>
                    <a:lnTo>
                      <a:pt x="0" y="1714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0" name="Google Shape;710;p24"/>
              <p:cNvSpPr/>
              <p:nvPr/>
            </p:nvSpPr>
            <p:spPr>
              <a:xfrm>
                <a:off x="5908870" y="3668267"/>
                <a:ext cx="30317" cy="30289"/>
              </a:xfrm>
              <a:custGeom>
                <a:rect b="b" l="l" r="r" t="t"/>
                <a:pathLst>
                  <a:path extrusionOk="0" h="30289" w="30317">
                    <a:moveTo>
                      <a:pt x="0" y="17907"/>
                    </a:moveTo>
                    <a:lnTo>
                      <a:pt x="0" y="0"/>
                    </a:lnTo>
                    <a:lnTo>
                      <a:pt x="30317" y="0"/>
                    </a:lnTo>
                    <a:lnTo>
                      <a:pt x="22999" y="16002"/>
                    </a:lnTo>
                    <a:lnTo>
                      <a:pt x="10074" y="3028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1" name="Google Shape;711;p24"/>
              <p:cNvSpPr/>
              <p:nvPr/>
            </p:nvSpPr>
            <p:spPr>
              <a:xfrm>
                <a:off x="5907539" y="3592925"/>
                <a:ext cx="294911" cy="185451"/>
              </a:xfrm>
              <a:custGeom>
                <a:rect b="b" l="l" r="r" t="t"/>
                <a:pathLst>
                  <a:path extrusionOk="0" h="185451" w="294911">
                    <a:moveTo>
                      <a:pt x="149875" y="30099"/>
                    </a:moveTo>
                    <a:cubicBezTo>
                      <a:pt x="145988" y="30089"/>
                      <a:pt x="142110" y="30404"/>
                      <a:pt x="138280" y="31052"/>
                    </a:cubicBezTo>
                    <a:cubicBezTo>
                      <a:pt x="133148" y="31813"/>
                      <a:pt x="127256" y="32861"/>
                      <a:pt x="120793" y="34195"/>
                    </a:cubicBezTo>
                    <a:cubicBezTo>
                      <a:pt x="114331" y="35528"/>
                      <a:pt x="107678" y="37243"/>
                      <a:pt x="100740" y="39338"/>
                    </a:cubicBezTo>
                    <a:cubicBezTo>
                      <a:pt x="93935" y="41377"/>
                      <a:pt x="87302" y="43920"/>
                      <a:pt x="80877" y="46958"/>
                    </a:cubicBezTo>
                    <a:lnTo>
                      <a:pt x="131722" y="76295"/>
                    </a:lnTo>
                    <a:lnTo>
                      <a:pt x="140751" y="73152"/>
                    </a:lnTo>
                    <a:cubicBezTo>
                      <a:pt x="153676" y="68771"/>
                      <a:pt x="165936" y="65151"/>
                      <a:pt x="177341" y="62103"/>
                    </a:cubicBezTo>
                    <a:cubicBezTo>
                      <a:pt x="188108" y="59265"/>
                      <a:pt x="199114" y="57445"/>
                      <a:pt x="210224" y="56674"/>
                    </a:cubicBezTo>
                    <a:cubicBezTo>
                      <a:pt x="220374" y="56064"/>
                      <a:pt x="230571" y="56769"/>
                      <a:pt x="240541" y="58769"/>
                    </a:cubicBezTo>
                    <a:cubicBezTo>
                      <a:pt x="250577" y="60979"/>
                      <a:pt x="260204" y="64779"/>
                      <a:pt x="269052" y="70009"/>
                    </a:cubicBezTo>
                    <a:cubicBezTo>
                      <a:pt x="277824" y="74409"/>
                      <a:pt x="285351" y="80963"/>
                      <a:pt x="290911" y="89059"/>
                    </a:cubicBezTo>
                    <a:cubicBezTo>
                      <a:pt x="294684" y="94964"/>
                      <a:pt x="295853" y="102165"/>
                      <a:pt x="294142" y="108966"/>
                    </a:cubicBezTo>
                    <a:cubicBezTo>
                      <a:pt x="291985" y="116443"/>
                      <a:pt x="287889" y="123215"/>
                      <a:pt x="282262" y="128588"/>
                    </a:cubicBezTo>
                    <a:cubicBezTo>
                      <a:pt x="275315" y="135617"/>
                      <a:pt x="267522" y="141761"/>
                      <a:pt x="259073" y="146876"/>
                    </a:cubicBezTo>
                    <a:lnTo>
                      <a:pt x="291386" y="165926"/>
                    </a:lnTo>
                    <a:lnTo>
                      <a:pt x="273709" y="176117"/>
                    </a:lnTo>
                    <a:lnTo>
                      <a:pt x="241111" y="157067"/>
                    </a:lnTo>
                    <a:cubicBezTo>
                      <a:pt x="225591" y="164735"/>
                      <a:pt x="209359" y="170860"/>
                      <a:pt x="192642" y="175355"/>
                    </a:cubicBezTo>
                    <a:cubicBezTo>
                      <a:pt x="175164" y="180280"/>
                      <a:pt x="157297" y="183652"/>
                      <a:pt x="139231" y="185452"/>
                    </a:cubicBezTo>
                    <a:lnTo>
                      <a:pt x="122219" y="154877"/>
                    </a:lnTo>
                    <a:cubicBezTo>
                      <a:pt x="126990" y="154753"/>
                      <a:pt x="131751" y="154372"/>
                      <a:pt x="136474" y="153734"/>
                    </a:cubicBezTo>
                    <a:cubicBezTo>
                      <a:pt x="142842" y="152971"/>
                      <a:pt x="149875" y="151829"/>
                      <a:pt x="157763" y="150114"/>
                    </a:cubicBezTo>
                    <a:cubicBezTo>
                      <a:pt x="165651" y="148400"/>
                      <a:pt x="173824" y="146209"/>
                      <a:pt x="182568" y="143732"/>
                    </a:cubicBezTo>
                    <a:cubicBezTo>
                      <a:pt x="191074" y="141218"/>
                      <a:pt x="199370" y="138036"/>
                      <a:pt x="207373" y="134207"/>
                    </a:cubicBezTo>
                    <a:lnTo>
                      <a:pt x="156907" y="105061"/>
                    </a:lnTo>
                    <a:lnTo>
                      <a:pt x="150255" y="107347"/>
                    </a:lnTo>
                    <a:lnTo>
                      <a:pt x="143317" y="109442"/>
                    </a:lnTo>
                    <a:cubicBezTo>
                      <a:pt x="130582" y="113633"/>
                      <a:pt x="118987" y="116872"/>
                      <a:pt x="108343" y="118967"/>
                    </a:cubicBezTo>
                    <a:cubicBezTo>
                      <a:pt x="98573" y="121244"/>
                      <a:pt x="88613" y="122587"/>
                      <a:pt x="78596" y="122968"/>
                    </a:cubicBezTo>
                    <a:cubicBezTo>
                      <a:pt x="69758" y="123311"/>
                      <a:pt x="60910" y="122511"/>
                      <a:pt x="52271" y="120587"/>
                    </a:cubicBezTo>
                    <a:cubicBezTo>
                      <a:pt x="43746" y="118596"/>
                      <a:pt x="35554" y="115396"/>
                      <a:pt x="27941" y="111062"/>
                    </a:cubicBezTo>
                    <a:cubicBezTo>
                      <a:pt x="19578" y="106709"/>
                      <a:pt x="12326" y="100479"/>
                      <a:pt x="6748" y="92869"/>
                    </a:cubicBezTo>
                    <a:cubicBezTo>
                      <a:pt x="2690" y="87163"/>
                      <a:pt x="675" y="80248"/>
                      <a:pt x="1045" y="73247"/>
                    </a:cubicBezTo>
                    <a:cubicBezTo>
                      <a:pt x="1768" y="65951"/>
                      <a:pt x="4685" y="59036"/>
                      <a:pt x="9409" y="53435"/>
                    </a:cubicBezTo>
                    <a:cubicBezTo>
                      <a:pt x="15244" y="46072"/>
                      <a:pt x="22163" y="39653"/>
                      <a:pt x="29937" y="34385"/>
                    </a:cubicBezTo>
                    <a:lnTo>
                      <a:pt x="0" y="17050"/>
                    </a:lnTo>
                    <a:lnTo>
                      <a:pt x="17677" y="6858"/>
                    </a:lnTo>
                    <a:lnTo>
                      <a:pt x="47329" y="24003"/>
                    </a:lnTo>
                    <a:cubicBezTo>
                      <a:pt x="61242" y="17050"/>
                      <a:pt x="75869" y="11659"/>
                      <a:pt x="90951" y="7906"/>
                    </a:cubicBezTo>
                    <a:cubicBezTo>
                      <a:pt x="105302" y="4315"/>
                      <a:pt x="119871" y="1667"/>
                      <a:pt x="134574" y="0"/>
                    </a:cubicBezTo>
                    <a:close/>
                    <a:moveTo>
                      <a:pt x="63580" y="83439"/>
                    </a:moveTo>
                    <a:cubicBezTo>
                      <a:pt x="70214" y="87306"/>
                      <a:pt x="77903" y="88973"/>
                      <a:pt x="85534" y="88202"/>
                    </a:cubicBezTo>
                    <a:cubicBezTo>
                      <a:pt x="95846" y="87030"/>
                      <a:pt x="106015" y="84763"/>
                      <a:pt x="115851" y="81439"/>
                    </a:cubicBezTo>
                    <a:lnTo>
                      <a:pt x="68332" y="53912"/>
                    </a:lnTo>
                    <a:cubicBezTo>
                      <a:pt x="50655" y="65342"/>
                      <a:pt x="49230" y="75247"/>
                      <a:pt x="63580" y="83725"/>
                    </a:cubicBezTo>
                    <a:close/>
                    <a:moveTo>
                      <a:pt x="230372" y="97441"/>
                    </a:moveTo>
                    <a:cubicBezTo>
                      <a:pt x="223139" y="93421"/>
                      <a:pt x="214786" y="91916"/>
                      <a:pt x="206612" y="93154"/>
                    </a:cubicBezTo>
                    <a:cubicBezTo>
                      <a:pt x="195360" y="94612"/>
                      <a:pt x="184259" y="97069"/>
                      <a:pt x="173444" y="100489"/>
                    </a:cubicBezTo>
                    <a:lnTo>
                      <a:pt x="220963" y="127826"/>
                    </a:lnTo>
                    <a:cubicBezTo>
                      <a:pt x="240921" y="115443"/>
                      <a:pt x="244057" y="105318"/>
                      <a:pt x="230372" y="97441"/>
                    </a:cubicBezTo>
                    <a:close/>
                  </a:path>
                </a:pathLst>
              </a:custGeom>
              <a:solidFill>
                <a:srgbClr val="F9CA0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2" name="Google Shape;712;p24"/>
            <p:cNvGrpSpPr/>
            <p:nvPr/>
          </p:nvGrpSpPr>
          <p:grpSpPr>
            <a:xfrm>
              <a:off x="3800921" y="2531712"/>
              <a:ext cx="883852" cy="621125"/>
              <a:chOff x="5610546" y="3273837"/>
              <a:chExt cx="883852" cy="621125"/>
            </a:xfrm>
          </p:grpSpPr>
          <p:sp>
            <p:nvSpPr>
              <p:cNvPr id="713" name="Google Shape;713;p24"/>
              <p:cNvSpPr/>
              <p:nvPr/>
            </p:nvSpPr>
            <p:spPr>
              <a:xfrm>
                <a:off x="5610546" y="3383470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3"/>
                      <a:pt x="441926" y="511493"/>
                    </a:cubicBezTo>
                    <a:cubicBezTo>
                      <a:pt x="197857" y="511493"/>
                      <a:pt x="0" y="396991"/>
                      <a:pt x="0" y="255746"/>
                    </a:cubicBezTo>
                    <a:cubicBezTo>
                      <a:pt x="0" y="114501"/>
                      <a:pt x="197857" y="0"/>
                      <a:pt x="441926" y="0"/>
                    </a:cubicBezTo>
                    <a:cubicBezTo>
                      <a:pt x="685995" y="0"/>
                      <a:pt x="883852" y="114501"/>
                      <a:pt x="883852" y="255746"/>
                    </a:cubicBez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4" name="Google Shape;714;p24"/>
              <p:cNvSpPr/>
              <p:nvPr/>
            </p:nvSpPr>
            <p:spPr>
              <a:xfrm>
                <a:off x="5610736" y="3526535"/>
                <a:ext cx="87339" cy="116586"/>
              </a:xfrm>
              <a:custGeom>
                <a:rect b="b" l="l" r="r" t="t"/>
                <a:pathLst>
                  <a:path extrusionOk="0" h="116586" w="87339">
                    <a:moveTo>
                      <a:pt x="0" y="116586"/>
                    </a:moveTo>
                    <a:lnTo>
                      <a:pt x="0" y="0"/>
                    </a:lnTo>
                    <a:lnTo>
                      <a:pt x="87340" y="78010"/>
                    </a:lnTo>
                    <a:lnTo>
                      <a:pt x="0" y="116586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5" name="Google Shape;715;p24"/>
              <p:cNvSpPr/>
              <p:nvPr/>
            </p:nvSpPr>
            <p:spPr>
              <a:xfrm>
                <a:off x="6427967" y="3529583"/>
                <a:ext cx="66431" cy="157067"/>
              </a:xfrm>
              <a:custGeom>
                <a:rect b="b" l="l" r="r" t="t"/>
                <a:pathLst>
                  <a:path extrusionOk="0" h="157067" w="66431">
                    <a:moveTo>
                      <a:pt x="66432" y="0"/>
                    </a:moveTo>
                    <a:lnTo>
                      <a:pt x="66432" y="109633"/>
                    </a:lnTo>
                    <a:lnTo>
                      <a:pt x="21859" y="157067"/>
                    </a:lnTo>
                    <a:lnTo>
                      <a:pt x="0" y="31623"/>
                    </a:lnTo>
                    <a:lnTo>
                      <a:pt x="66432" y="0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6" name="Google Shape;716;p24"/>
              <p:cNvSpPr/>
              <p:nvPr/>
            </p:nvSpPr>
            <p:spPr>
              <a:xfrm>
                <a:off x="5610546" y="3273837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3"/>
                      <a:pt x="441926" y="511493"/>
                    </a:cubicBezTo>
                    <a:cubicBezTo>
                      <a:pt x="197857" y="511493"/>
                      <a:pt x="0" y="396991"/>
                      <a:pt x="0" y="255746"/>
                    </a:cubicBezTo>
                    <a:cubicBezTo>
                      <a:pt x="0" y="114502"/>
                      <a:pt x="197857" y="0"/>
                      <a:pt x="441926" y="0"/>
                    </a:cubicBezTo>
                    <a:cubicBezTo>
                      <a:pt x="685995" y="0"/>
                      <a:pt x="883852" y="114501"/>
                      <a:pt x="883852" y="255746"/>
                    </a:cubicBezTo>
                    <a:close/>
                  </a:path>
                </a:pathLst>
              </a:custGeom>
              <a:solidFill>
                <a:srgbClr val="F9CB0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7" name="Google Shape;717;p24"/>
              <p:cNvSpPr/>
              <p:nvPr/>
            </p:nvSpPr>
            <p:spPr>
              <a:xfrm>
                <a:off x="5736262" y="3343465"/>
                <a:ext cx="632609" cy="366093"/>
              </a:xfrm>
              <a:custGeom>
                <a:rect b="b" l="l" r="r" t="t"/>
                <a:pathLst>
                  <a:path extrusionOk="0" h="366093" w="632609">
                    <a:moveTo>
                      <a:pt x="632021" y="194119"/>
                    </a:moveTo>
                    <a:cubicBezTo>
                      <a:pt x="627555" y="237173"/>
                      <a:pt x="596952" y="279844"/>
                      <a:pt x="540025" y="312515"/>
                    </a:cubicBezTo>
                    <a:cubicBezTo>
                      <a:pt x="416475" y="383953"/>
                      <a:pt x="216136" y="383953"/>
                      <a:pt x="92586" y="312515"/>
                    </a:cubicBezTo>
                    <a:cubicBezTo>
                      <a:pt x="35564" y="279559"/>
                      <a:pt x="4962" y="237173"/>
                      <a:pt x="590" y="194119"/>
                    </a:cubicBezTo>
                    <a:cubicBezTo>
                      <a:pt x="-4732" y="143637"/>
                      <a:pt x="25965" y="92202"/>
                      <a:pt x="92586" y="53721"/>
                    </a:cubicBezTo>
                    <a:cubicBezTo>
                      <a:pt x="216136" y="-17907"/>
                      <a:pt x="416475" y="-17907"/>
                      <a:pt x="540025" y="53721"/>
                    </a:cubicBezTo>
                    <a:cubicBezTo>
                      <a:pt x="606551" y="92202"/>
                      <a:pt x="637344" y="143637"/>
                      <a:pt x="632021" y="194119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8" name="Google Shape;718;p24"/>
              <p:cNvSpPr/>
              <p:nvPr/>
            </p:nvSpPr>
            <p:spPr>
              <a:xfrm>
                <a:off x="5736851" y="3365444"/>
                <a:ext cx="631431" cy="344114"/>
              </a:xfrm>
              <a:custGeom>
                <a:rect b="b" l="l" r="r" t="t"/>
                <a:pathLst>
                  <a:path extrusionOk="0" h="344114" w="631431">
                    <a:moveTo>
                      <a:pt x="631431" y="172141"/>
                    </a:moveTo>
                    <a:cubicBezTo>
                      <a:pt x="626965" y="215194"/>
                      <a:pt x="596363" y="257866"/>
                      <a:pt x="539435" y="290536"/>
                    </a:cubicBezTo>
                    <a:cubicBezTo>
                      <a:pt x="415886" y="361974"/>
                      <a:pt x="215546" y="361974"/>
                      <a:pt x="91997" y="290536"/>
                    </a:cubicBezTo>
                    <a:cubicBezTo>
                      <a:pt x="34974" y="257580"/>
                      <a:pt x="4372" y="215194"/>
                      <a:pt x="0" y="172141"/>
                    </a:cubicBezTo>
                    <a:cubicBezTo>
                      <a:pt x="4372" y="128992"/>
                      <a:pt x="34974" y="86416"/>
                      <a:pt x="91997" y="53650"/>
                    </a:cubicBezTo>
                    <a:cubicBezTo>
                      <a:pt x="215546" y="-17883"/>
                      <a:pt x="415886" y="-17883"/>
                      <a:pt x="539435" y="53650"/>
                    </a:cubicBezTo>
                    <a:cubicBezTo>
                      <a:pt x="596363" y="86606"/>
                      <a:pt x="626965" y="128992"/>
                      <a:pt x="631431" y="172141"/>
                    </a:cubicBezTo>
                    <a:close/>
                  </a:path>
                </a:pathLst>
              </a:custGeom>
              <a:solidFill>
                <a:srgbClr val="E8A30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9" name="Google Shape;719;p24"/>
              <p:cNvSpPr/>
              <p:nvPr/>
            </p:nvSpPr>
            <p:spPr>
              <a:xfrm>
                <a:off x="5898416" y="3447859"/>
                <a:ext cx="294651" cy="185451"/>
              </a:xfrm>
              <a:custGeom>
                <a:rect b="b" l="l" r="r" t="t"/>
                <a:pathLst>
                  <a:path extrusionOk="0" h="185451" w="294651">
                    <a:moveTo>
                      <a:pt x="149495" y="29813"/>
                    </a:moveTo>
                    <a:cubicBezTo>
                      <a:pt x="145608" y="29756"/>
                      <a:pt x="141730" y="30042"/>
                      <a:pt x="137900" y="30671"/>
                    </a:cubicBezTo>
                    <a:cubicBezTo>
                      <a:pt x="132673" y="31433"/>
                      <a:pt x="126875" y="32480"/>
                      <a:pt x="120413" y="33814"/>
                    </a:cubicBezTo>
                    <a:cubicBezTo>
                      <a:pt x="113950" y="35147"/>
                      <a:pt x="107203" y="36957"/>
                      <a:pt x="100265" y="39052"/>
                    </a:cubicBezTo>
                    <a:cubicBezTo>
                      <a:pt x="93498" y="41053"/>
                      <a:pt x="86884" y="43567"/>
                      <a:pt x="80497" y="46577"/>
                    </a:cubicBezTo>
                    <a:lnTo>
                      <a:pt x="131247" y="76009"/>
                    </a:lnTo>
                    <a:lnTo>
                      <a:pt x="140751" y="72771"/>
                    </a:lnTo>
                    <a:cubicBezTo>
                      <a:pt x="153676" y="68485"/>
                      <a:pt x="165841" y="64770"/>
                      <a:pt x="177341" y="61817"/>
                    </a:cubicBezTo>
                    <a:cubicBezTo>
                      <a:pt x="188089" y="58883"/>
                      <a:pt x="199104" y="57064"/>
                      <a:pt x="210224" y="56388"/>
                    </a:cubicBezTo>
                    <a:cubicBezTo>
                      <a:pt x="220345" y="55702"/>
                      <a:pt x="230505" y="56369"/>
                      <a:pt x="240446" y="58388"/>
                    </a:cubicBezTo>
                    <a:cubicBezTo>
                      <a:pt x="250453" y="60655"/>
                      <a:pt x="260043" y="64475"/>
                      <a:pt x="268862" y="69723"/>
                    </a:cubicBezTo>
                    <a:cubicBezTo>
                      <a:pt x="277644" y="74114"/>
                      <a:pt x="285161" y="80667"/>
                      <a:pt x="290721" y="88773"/>
                    </a:cubicBezTo>
                    <a:cubicBezTo>
                      <a:pt x="294389" y="94717"/>
                      <a:pt x="295549" y="101879"/>
                      <a:pt x="293952" y="108680"/>
                    </a:cubicBezTo>
                    <a:cubicBezTo>
                      <a:pt x="291776" y="116148"/>
                      <a:pt x="287680" y="122920"/>
                      <a:pt x="282072" y="128302"/>
                    </a:cubicBezTo>
                    <a:cubicBezTo>
                      <a:pt x="275239" y="135350"/>
                      <a:pt x="267617" y="141580"/>
                      <a:pt x="259358" y="146875"/>
                    </a:cubicBezTo>
                    <a:lnTo>
                      <a:pt x="291671" y="165925"/>
                    </a:lnTo>
                    <a:lnTo>
                      <a:pt x="273994" y="176117"/>
                    </a:lnTo>
                    <a:lnTo>
                      <a:pt x="241396" y="157067"/>
                    </a:lnTo>
                    <a:cubicBezTo>
                      <a:pt x="225867" y="164735"/>
                      <a:pt x="209635" y="170898"/>
                      <a:pt x="192927" y="175450"/>
                    </a:cubicBezTo>
                    <a:cubicBezTo>
                      <a:pt x="175440" y="180289"/>
                      <a:pt x="157573" y="183633"/>
                      <a:pt x="139516" y="185452"/>
                    </a:cubicBezTo>
                    <a:lnTo>
                      <a:pt x="122409" y="154876"/>
                    </a:lnTo>
                    <a:cubicBezTo>
                      <a:pt x="127180" y="154753"/>
                      <a:pt x="131941" y="154372"/>
                      <a:pt x="136664" y="153734"/>
                    </a:cubicBezTo>
                    <a:cubicBezTo>
                      <a:pt x="143821" y="152924"/>
                      <a:pt x="150930" y="151714"/>
                      <a:pt x="157953" y="150114"/>
                    </a:cubicBezTo>
                    <a:cubicBezTo>
                      <a:pt x="165841" y="148400"/>
                      <a:pt x="174109" y="146304"/>
                      <a:pt x="182853" y="143732"/>
                    </a:cubicBezTo>
                    <a:cubicBezTo>
                      <a:pt x="191340" y="141151"/>
                      <a:pt x="199627" y="137970"/>
                      <a:pt x="207658" y="134207"/>
                    </a:cubicBezTo>
                    <a:lnTo>
                      <a:pt x="156812" y="104966"/>
                    </a:lnTo>
                    <a:lnTo>
                      <a:pt x="150255" y="107251"/>
                    </a:lnTo>
                    <a:lnTo>
                      <a:pt x="143317" y="109347"/>
                    </a:lnTo>
                    <a:cubicBezTo>
                      <a:pt x="130582" y="113538"/>
                      <a:pt x="118892" y="116872"/>
                      <a:pt x="108343" y="118872"/>
                    </a:cubicBezTo>
                    <a:cubicBezTo>
                      <a:pt x="98545" y="121149"/>
                      <a:pt x="88556" y="122492"/>
                      <a:pt x="78501" y="122873"/>
                    </a:cubicBezTo>
                    <a:cubicBezTo>
                      <a:pt x="69691" y="123187"/>
                      <a:pt x="60872" y="122358"/>
                      <a:pt x="52271" y="120396"/>
                    </a:cubicBezTo>
                    <a:cubicBezTo>
                      <a:pt x="43698" y="118453"/>
                      <a:pt x="35468" y="115243"/>
                      <a:pt x="27846" y="110871"/>
                    </a:cubicBezTo>
                    <a:cubicBezTo>
                      <a:pt x="19540" y="106518"/>
                      <a:pt x="12326" y="100327"/>
                      <a:pt x="6748" y="92774"/>
                    </a:cubicBezTo>
                    <a:cubicBezTo>
                      <a:pt x="2604" y="87078"/>
                      <a:pt x="580" y="80096"/>
                      <a:pt x="1045" y="73057"/>
                    </a:cubicBezTo>
                    <a:cubicBezTo>
                      <a:pt x="1787" y="65789"/>
                      <a:pt x="4704" y="58922"/>
                      <a:pt x="9409" y="53340"/>
                    </a:cubicBezTo>
                    <a:cubicBezTo>
                      <a:pt x="15197" y="45939"/>
                      <a:pt x="22125" y="39500"/>
                      <a:pt x="29937" y="34290"/>
                    </a:cubicBezTo>
                    <a:lnTo>
                      <a:pt x="0" y="16954"/>
                    </a:lnTo>
                    <a:lnTo>
                      <a:pt x="17582" y="6763"/>
                    </a:lnTo>
                    <a:lnTo>
                      <a:pt x="47234" y="23908"/>
                    </a:lnTo>
                    <a:cubicBezTo>
                      <a:pt x="61176" y="17059"/>
                      <a:pt x="75793" y="11697"/>
                      <a:pt x="90856" y="7906"/>
                    </a:cubicBezTo>
                    <a:cubicBezTo>
                      <a:pt x="105188" y="4239"/>
                      <a:pt x="119767" y="1591"/>
                      <a:pt x="134479" y="0"/>
                    </a:cubicBezTo>
                    <a:close/>
                    <a:moveTo>
                      <a:pt x="63105" y="83153"/>
                    </a:moveTo>
                    <a:cubicBezTo>
                      <a:pt x="69786" y="86992"/>
                      <a:pt x="77494" y="88659"/>
                      <a:pt x="85154" y="87916"/>
                    </a:cubicBezTo>
                    <a:cubicBezTo>
                      <a:pt x="95447" y="86754"/>
                      <a:pt x="105587" y="84449"/>
                      <a:pt x="115376" y="81058"/>
                    </a:cubicBezTo>
                    <a:lnTo>
                      <a:pt x="67857" y="53531"/>
                    </a:lnTo>
                    <a:cubicBezTo>
                      <a:pt x="50275" y="65056"/>
                      <a:pt x="48849" y="74867"/>
                      <a:pt x="63105" y="83153"/>
                    </a:cubicBezTo>
                    <a:close/>
                    <a:moveTo>
                      <a:pt x="229992" y="97060"/>
                    </a:moveTo>
                    <a:cubicBezTo>
                      <a:pt x="222693" y="93135"/>
                      <a:pt x="214339" y="91631"/>
                      <a:pt x="206137" y="92774"/>
                    </a:cubicBezTo>
                    <a:cubicBezTo>
                      <a:pt x="194894" y="94278"/>
                      <a:pt x="183803" y="96736"/>
                      <a:pt x="172969" y="100108"/>
                    </a:cubicBezTo>
                    <a:lnTo>
                      <a:pt x="220488" y="127540"/>
                    </a:lnTo>
                    <a:cubicBezTo>
                      <a:pt x="240512" y="115157"/>
                      <a:pt x="243677" y="104994"/>
                      <a:pt x="229992" y="97060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0" name="Google Shape;720;p24"/>
              <p:cNvSpPr/>
              <p:nvPr/>
            </p:nvSpPr>
            <p:spPr>
              <a:xfrm>
                <a:off x="6020539" y="3585400"/>
                <a:ext cx="19482" cy="25526"/>
              </a:xfrm>
              <a:custGeom>
                <a:rect b="b" l="l" r="r" t="t"/>
                <a:pathLst>
                  <a:path extrusionOk="0" h="25526" w="19482">
                    <a:moveTo>
                      <a:pt x="0" y="17145"/>
                    </a:moveTo>
                    <a:cubicBezTo>
                      <a:pt x="285" y="11430"/>
                      <a:pt x="285" y="5715"/>
                      <a:pt x="0" y="0"/>
                    </a:cubicBezTo>
                    <a:lnTo>
                      <a:pt x="19483" y="12478"/>
                    </a:lnTo>
                    <a:lnTo>
                      <a:pt x="11024" y="25527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1" name="Google Shape;721;p24"/>
              <p:cNvSpPr/>
              <p:nvPr/>
            </p:nvSpPr>
            <p:spPr>
              <a:xfrm>
                <a:off x="6147700" y="3596258"/>
                <a:ext cx="42101" cy="19716"/>
              </a:xfrm>
              <a:custGeom>
                <a:rect b="b" l="l" r="r" t="t"/>
                <a:pathLst>
                  <a:path extrusionOk="0" h="19716" w="42101">
                    <a:moveTo>
                      <a:pt x="42102" y="17145"/>
                    </a:moveTo>
                    <a:lnTo>
                      <a:pt x="42102" y="0"/>
                    </a:lnTo>
                    <a:lnTo>
                      <a:pt x="0" y="3238"/>
                    </a:lnTo>
                    <a:lnTo>
                      <a:pt x="24140" y="19717"/>
                    </a:lnTo>
                    <a:lnTo>
                      <a:pt x="42102" y="1714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2" name="Google Shape;722;p24"/>
              <p:cNvSpPr/>
              <p:nvPr/>
            </p:nvSpPr>
            <p:spPr>
              <a:xfrm>
                <a:off x="6161861" y="3533013"/>
                <a:ext cx="31457" cy="17335"/>
              </a:xfrm>
              <a:custGeom>
                <a:rect b="b" l="l" r="r" t="t"/>
                <a:pathLst>
                  <a:path extrusionOk="0" h="17335" w="31457">
                    <a:moveTo>
                      <a:pt x="31458" y="17335"/>
                    </a:moveTo>
                    <a:lnTo>
                      <a:pt x="31458" y="0"/>
                    </a:lnTo>
                    <a:lnTo>
                      <a:pt x="0" y="11430"/>
                    </a:lnTo>
                    <a:lnTo>
                      <a:pt x="31458" y="1733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3" name="Google Shape;723;p24"/>
              <p:cNvSpPr/>
              <p:nvPr/>
            </p:nvSpPr>
            <p:spPr>
              <a:xfrm>
                <a:off x="6062736" y="3539394"/>
                <a:ext cx="47328" cy="33147"/>
              </a:xfrm>
              <a:custGeom>
                <a:rect b="b" l="l" r="r" t="t"/>
                <a:pathLst>
                  <a:path extrusionOk="0" h="33147" w="47328">
                    <a:moveTo>
                      <a:pt x="0" y="10096"/>
                    </a:moveTo>
                    <a:lnTo>
                      <a:pt x="10454" y="0"/>
                    </a:lnTo>
                    <a:lnTo>
                      <a:pt x="47329" y="25622"/>
                    </a:lnTo>
                    <a:lnTo>
                      <a:pt x="45048" y="33147"/>
                    </a:lnTo>
                    <a:cubicBezTo>
                      <a:pt x="45048" y="33147"/>
                      <a:pt x="17487" y="21527"/>
                      <a:pt x="16537" y="20764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4" name="Google Shape;724;p24"/>
              <p:cNvSpPr/>
              <p:nvPr/>
            </p:nvSpPr>
            <p:spPr>
              <a:xfrm>
                <a:off x="5966368" y="3484530"/>
                <a:ext cx="58543" cy="38957"/>
              </a:xfrm>
              <a:custGeom>
                <a:rect b="b" l="l" r="r" t="t"/>
                <a:pathLst>
                  <a:path extrusionOk="0" h="38957" w="58543">
                    <a:moveTo>
                      <a:pt x="0" y="11144"/>
                    </a:moveTo>
                    <a:lnTo>
                      <a:pt x="49040" y="38957"/>
                    </a:lnTo>
                    <a:lnTo>
                      <a:pt x="58543" y="31623"/>
                    </a:lnTo>
                    <a:cubicBezTo>
                      <a:pt x="58543" y="31623"/>
                      <a:pt x="52366" y="24575"/>
                      <a:pt x="51986" y="23908"/>
                    </a:cubicBezTo>
                    <a:cubicBezTo>
                      <a:pt x="47566" y="18898"/>
                      <a:pt x="42406" y="14592"/>
                      <a:pt x="36685" y="11144"/>
                    </a:cubicBezTo>
                    <a:cubicBezTo>
                      <a:pt x="33073" y="10477"/>
                      <a:pt x="9789" y="0"/>
                      <a:pt x="9789" y="0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5" name="Google Shape;725;p24"/>
              <p:cNvSpPr/>
              <p:nvPr/>
            </p:nvSpPr>
            <p:spPr>
              <a:xfrm>
                <a:off x="6020539" y="3453098"/>
                <a:ext cx="27370" cy="24574"/>
              </a:xfrm>
              <a:custGeom>
                <a:rect b="b" l="l" r="r" t="t"/>
                <a:pathLst>
                  <a:path extrusionOk="0" h="24574" w="27370">
                    <a:moveTo>
                      <a:pt x="27371" y="24575"/>
                    </a:moveTo>
                    <a:lnTo>
                      <a:pt x="27371" y="7334"/>
                    </a:lnTo>
                    <a:lnTo>
                      <a:pt x="4847" y="0"/>
                    </a:lnTo>
                    <a:lnTo>
                      <a:pt x="0" y="13525"/>
                    </a:lnTo>
                    <a:lnTo>
                      <a:pt x="1236" y="19621"/>
                    </a:lnTo>
                    <a:lnTo>
                      <a:pt x="27371" y="2457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6" name="Google Shape;726;p24"/>
              <p:cNvSpPr/>
              <p:nvPr/>
            </p:nvSpPr>
            <p:spPr>
              <a:xfrm>
                <a:off x="5898416" y="3448050"/>
                <a:ext cx="26040" cy="19430"/>
              </a:xfrm>
              <a:custGeom>
                <a:rect b="b" l="l" r="r" t="t"/>
                <a:pathLst>
                  <a:path extrusionOk="0" h="19430" w="26040">
                    <a:moveTo>
                      <a:pt x="0" y="17145"/>
                    </a:moveTo>
                    <a:lnTo>
                      <a:pt x="0" y="0"/>
                    </a:lnTo>
                    <a:lnTo>
                      <a:pt x="26040" y="2762"/>
                    </a:lnTo>
                    <a:lnTo>
                      <a:pt x="17677" y="19431"/>
                    </a:lnTo>
                    <a:lnTo>
                      <a:pt x="0" y="1714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7" name="Google Shape;727;p24"/>
              <p:cNvSpPr/>
              <p:nvPr/>
            </p:nvSpPr>
            <p:spPr>
              <a:xfrm>
                <a:off x="5899366" y="3505676"/>
                <a:ext cx="30317" cy="30194"/>
              </a:xfrm>
              <a:custGeom>
                <a:rect b="b" l="l" r="r" t="t"/>
                <a:pathLst>
                  <a:path extrusionOk="0" h="30194" w="30317">
                    <a:moveTo>
                      <a:pt x="0" y="17812"/>
                    </a:moveTo>
                    <a:lnTo>
                      <a:pt x="0" y="0"/>
                    </a:lnTo>
                    <a:lnTo>
                      <a:pt x="30317" y="0"/>
                    </a:lnTo>
                    <a:lnTo>
                      <a:pt x="22999" y="15907"/>
                    </a:lnTo>
                    <a:lnTo>
                      <a:pt x="9979" y="30194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8" name="Google Shape;728;p24"/>
              <p:cNvSpPr/>
              <p:nvPr/>
            </p:nvSpPr>
            <p:spPr>
              <a:xfrm>
                <a:off x="5898416" y="3431095"/>
                <a:ext cx="294657" cy="185070"/>
              </a:xfrm>
              <a:custGeom>
                <a:rect b="b" l="l" r="r" t="t"/>
                <a:pathLst>
                  <a:path extrusionOk="0" h="185070" w="294657">
                    <a:moveTo>
                      <a:pt x="149495" y="29337"/>
                    </a:moveTo>
                    <a:cubicBezTo>
                      <a:pt x="145608" y="29327"/>
                      <a:pt x="141730" y="29642"/>
                      <a:pt x="137900" y="30289"/>
                    </a:cubicBezTo>
                    <a:cubicBezTo>
                      <a:pt x="132673" y="31051"/>
                      <a:pt x="126875" y="32099"/>
                      <a:pt x="120413" y="33433"/>
                    </a:cubicBezTo>
                    <a:cubicBezTo>
                      <a:pt x="113950" y="34766"/>
                      <a:pt x="107203" y="36576"/>
                      <a:pt x="100265" y="38576"/>
                    </a:cubicBezTo>
                    <a:cubicBezTo>
                      <a:pt x="93508" y="40653"/>
                      <a:pt x="86903" y="43196"/>
                      <a:pt x="80497" y="46196"/>
                    </a:cubicBezTo>
                    <a:lnTo>
                      <a:pt x="131247" y="75629"/>
                    </a:lnTo>
                    <a:lnTo>
                      <a:pt x="140751" y="72390"/>
                    </a:lnTo>
                    <a:cubicBezTo>
                      <a:pt x="153676" y="68104"/>
                      <a:pt x="165841" y="64389"/>
                      <a:pt x="177341" y="61436"/>
                    </a:cubicBezTo>
                    <a:cubicBezTo>
                      <a:pt x="188089" y="58522"/>
                      <a:pt x="199104" y="56664"/>
                      <a:pt x="210224" y="55912"/>
                    </a:cubicBezTo>
                    <a:cubicBezTo>
                      <a:pt x="220345" y="55302"/>
                      <a:pt x="230505" y="56007"/>
                      <a:pt x="240446" y="58007"/>
                    </a:cubicBezTo>
                    <a:cubicBezTo>
                      <a:pt x="250463" y="60227"/>
                      <a:pt x="260062" y="64056"/>
                      <a:pt x="268862" y="69342"/>
                    </a:cubicBezTo>
                    <a:cubicBezTo>
                      <a:pt x="277663" y="73705"/>
                      <a:pt x="285190" y="80267"/>
                      <a:pt x="290721" y="88392"/>
                    </a:cubicBezTo>
                    <a:cubicBezTo>
                      <a:pt x="294399" y="94336"/>
                      <a:pt x="295558" y="101498"/>
                      <a:pt x="293952" y="108299"/>
                    </a:cubicBezTo>
                    <a:cubicBezTo>
                      <a:pt x="291757" y="115757"/>
                      <a:pt x="287661" y="122520"/>
                      <a:pt x="282072" y="127921"/>
                    </a:cubicBezTo>
                    <a:cubicBezTo>
                      <a:pt x="275239" y="134969"/>
                      <a:pt x="267617" y="141199"/>
                      <a:pt x="259358" y="146495"/>
                    </a:cubicBezTo>
                    <a:lnTo>
                      <a:pt x="291671" y="165545"/>
                    </a:lnTo>
                    <a:lnTo>
                      <a:pt x="273994" y="175736"/>
                    </a:lnTo>
                    <a:lnTo>
                      <a:pt x="241396" y="156686"/>
                    </a:lnTo>
                    <a:cubicBezTo>
                      <a:pt x="225867" y="164354"/>
                      <a:pt x="209635" y="170517"/>
                      <a:pt x="192927" y="175070"/>
                    </a:cubicBezTo>
                    <a:cubicBezTo>
                      <a:pt x="175440" y="179908"/>
                      <a:pt x="157573" y="183252"/>
                      <a:pt x="139516" y="185071"/>
                    </a:cubicBezTo>
                    <a:lnTo>
                      <a:pt x="122409" y="154496"/>
                    </a:lnTo>
                    <a:cubicBezTo>
                      <a:pt x="127180" y="154372"/>
                      <a:pt x="131941" y="153991"/>
                      <a:pt x="136664" y="153353"/>
                    </a:cubicBezTo>
                    <a:cubicBezTo>
                      <a:pt x="143032" y="152590"/>
                      <a:pt x="150160" y="151447"/>
                      <a:pt x="157953" y="149733"/>
                    </a:cubicBezTo>
                    <a:cubicBezTo>
                      <a:pt x="165746" y="148019"/>
                      <a:pt x="174109" y="145923"/>
                      <a:pt x="182853" y="143351"/>
                    </a:cubicBezTo>
                    <a:cubicBezTo>
                      <a:pt x="191340" y="140770"/>
                      <a:pt x="199627" y="137589"/>
                      <a:pt x="207658" y="133826"/>
                    </a:cubicBezTo>
                    <a:lnTo>
                      <a:pt x="157098" y="104585"/>
                    </a:lnTo>
                    <a:lnTo>
                      <a:pt x="150540" y="106871"/>
                    </a:lnTo>
                    <a:lnTo>
                      <a:pt x="143602" y="108966"/>
                    </a:lnTo>
                    <a:cubicBezTo>
                      <a:pt x="130867" y="113157"/>
                      <a:pt x="119177" y="116491"/>
                      <a:pt x="108628" y="118491"/>
                    </a:cubicBezTo>
                    <a:cubicBezTo>
                      <a:pt x="98830" y="120767"/>
                      <a:pt x="88841" y="122111"/>
                      <a:pt x="78786" y="122491"/>
                    </a:cubicBezTo>
                    <a:cubicBezTo>
                      <a:pt x="69976" y="122758"/>
                      <a:pt x="61166" y="121929"/>
                      <a:pt x="52556" y="120015"/>
                    </a:cubicBezTo>
                    <a:cubicBezTo>
                      <a:pt x="44002" y="118034"/>
                      <a:pt x="35772" y="114824"/>
                      <a:pt x="28131" y="110490"/>
                    </a:cubicBezTo>
                    <a:cubicBezTo>
                      <a:pt x="19796" y="106137"/>
                      <a:pt x="12573" y="99908"/>
                      <a:pt x="7033" y="92297"/>
                    </a:cubicBezTo>
                    <a:cubicBezTo>
                      <a:pt x="2889" y="86630"/>
                      <a:pt x="865" y="79686"/>
                      <a:pt x="1331" y="72676"/>
                    </a:cubicBezTo>
                    <a:cubicBezTo>
                      <a:pt x="2072" y="65380"/>
                      <a:pt x="4989" y="58474"/>
                      <a:pt x="9694" y="52864"/>
                    </a:cubicBezTo>
                    <a:cubicBezTo>
                      <a:pt x="15482" y="45453"/>
                      <a:pt x="22410" y="39024"/>
                      <a:pt x="30222" y="33814"/>
                    </a:cubicBezTo>
                    <a:lnTo>
                      <a:pt x="0" y="16954"/>
                    </a:lnTo>
                    <a:lnTo>
                      <a:pt x="17582" y="6763"/>
                    </a:lnTo>
                    <a:lnTo>
                      <a:pt x="47234" y="23908"/>
                    </a:lnTo>
                    <a:cubicBezTo>
                      <a:pt x="61157" y="17021"/>
                      <a:pt x="75783" y="11649"/>
                      <a:pt x="90856" y="7906"/>
                    </a:cubicBezTo>
                    <a:cubicBezTo>
                      <a:pt x="105188" y="4239"/>
                      <a:pt x="119767" y="1591"/>
                      <a:pt x="134479" y="0"/>
                    </a:cubicBezTo>
                    <a:close/>
                    <a:moveTo>
                      <a:pt x="63105" y="82772"/>
                    </a:moveTo>
                    <a:cubicBezTo>
                      <a:pt x="69786" y="86611"/>
                      <a:pt x="77494" y="88278"/>
                      <a:pt x="85154" y="87535"/>
                    </a:cubicBezTo>
                    <a:cubicBezTo>
                      <a:pt x="95437" y="86325"/>
                      <a:pt x="105568" y="84020"/>
                      <a:pt x="115376" y="80677"/>
                    </a:cubicBezTo>
                    <a:lnTo>
                      <a:pt x="67857" y="53150"/>
                    </a:lnTo>
                    <a:cubicBezTo>
                      <a:pt x="50275" y="64579"/>
                      <a:pt x="48849" y="74104"/>
                      <a:pt x="63105" y="82772"/>
                    </a:cubicBezTo>
                    <a:close/>
                    <a:moveTo>
                      <a:pt x="229992" y="96679"/>
                    </a:moveTo>
                    <a:cubicBezTo>
                      <a:pt x="222721" y="92678"/>
                      <a:pt x="214339" y="91173"/>
                      <a:pt x="206137" y="92393"/>
                    </a:cubicBezTo>
                    <a:cubicBezTo>
                      <a:pt x="194894" y="93897"/>
                      <a:pt x="183803" y="96355"/>
                      <a:pt x="172969" y="99727"/>
                    </a:cubicBezTo>
                    <a:lnTo>
                      <a:pt x="220488" y="127063"/>
                    </a:lnTo>
                    <a:cubicBezTo>
                      <a:pt x="240351" y="114776"/>
                      <a:pt x="243677" y="104585"/>
                      <a:pt x="229992" y="96679"/>
                    </a:cubicBezTo>
                    <a:close/>
                  </a:path>
                </a:pathLst>
              </a:custGeom>
              <a:solidFill>
                <a:srgbClr val="F9CA0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9" name="Google Shape;729;p24"/>
            <p:cNvGrpSpPr/>
            <p:nvPr/>
          </p:nvGrpSpPr>
          <p:grpSpPr>
            <a:xfrm>
              <a:off x="3829623" y="2378741"/>
              <a:ext cx="883852" cy="621029"/>
              <a:chOff x="5639248" y="3120866"/>
              <a:chExt cx="883852" cy="621029"/>
            </a:xfrm>
          </p:grpSpPr>
          <p:sp>
            <p:nvSpPr>
              <p:cNvPr id="730" name="Google Shape;730;p24"/>
              <p:cNvSpPr/>
              <p:nvPr/>
            </p:nvSpPr>
            <p:spPr>
              <a:xfrm>
                <a:off x="5639248" y="3230403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3"/>
                      <a:pt x="441926" y="511493"/>
                    </a:cubicBezTo>
                    <a:cubicBezTo>
                      <a:pt x="197857" y="511493"/>
                      <a:pt x="0" y="396991"/>
                      <a:pt x="0" y="255746"/>
                    </a:cubicBezTo>
                    <a:cubicBezTo>
                      <a:pt x="0" y="114502"/>
                      <a:pt x="197857" y="0"/>
                      <a:pt x="441926" y="0"/>
                    </a:cubicBezTo>
                    <a:cubicBezTo>
                      <a:pt x="685995" y="0"/>
                      <a:pt x="883852" y="114501"/>
                      <a:pt x="883852" y="255746"/>
                    </a:cubicBez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1" name="Google Shape;731;p24"/>
              <p:cNvSpPr/>
              <p:nvPr/>
            </p:nvSpPr>
            <p:spPr>
              <a:xfrm>
                <a:off x="5639343" y="3373564"/>
                <a:ext cx="87339" cy="116490"/>
              </a:xfrm>
              <a:custGeom>
                <a:rect b="b" l="l" r="r" t="t"/>
                <a:pathLst>
                  <a:path extrusionOk="0" h="116490" w="87339">
                    <a:moveTo>
                      <a:pt x="0" y="116491"/>
                    </a:moveTo>
                    <a:lnTo>
                      <a:pt x="0" y="0"/>
                    </a:lnTo>
                    <a:lnTo>
                      <a:pt x="87340" y="77915"/>
                    </a:lnTo>
                    <a:lnTo>
                      <a:pt x="0" y="116491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2" name="Google Shape;732;p24"/>
              <p:cNvSpPr/>
              <p:nvPr/>
            </p:nvSpPr>
            <p:spPr>
              <a:xfrm>
                <a:off x="6456573" y="3376612"/>
                <a:ext cx="66526" cy="157067"/>
              </a:xfrm>
              <a:custGeom>
                <a:rect b="b" l="l" r="r" t="t"/>
                <a:pathLst>
                  <a:path extrusionOk="0" h="157067" w="66526">
                    <a:moveTo>
                      <a:pt x="66527" y="0"/>
                    </a:moveTo>
                    <a:lnTo>
                      <a:pt x="66527" y="109538"/>
                    </a:lnTo>
                    <a:lnTo>
                      <a:pt x="21859" y="157067"/>
                    </a:lnTo>
                    <a:lnTo>
                      <a:pt x="0" y="31623"/>
                    </a:lnTo>
                    <a:lnTo>
                      <a:pt x="66527" y="0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3" name="Google Shape;733;p24"/>
              <p:cNvSpPr/>
              <p:nvPr/>
            </p:nvSpPr>
            <p:spPr>
              <a:xfrm>
                <a:off x="5639248" y="3120866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3"/>
                      <a:pt x="441926" y="511493"/>
                    </a:cubicBezTo>
                    <a:cubicBezTo>
                      <a:pt x="197857" y="511493"/>
                      <a:pt x="0" y="396991"/>
                      <a:pt x="0" y="255746"/>
                    </a:cubicBezTo>
                    <a:cubicBezTo>
                      <a:pt x="0" y="114502"/>
                      <a:pt x="197857" y="0"/>
                      <a:pt x="441926" y="0"/>
                    </a:cubicBezTo>
                    <a:cubicBezTo>
                      <a:pt x="685995" y="0"/>
                      <a:pt x="883852" y="114501"/>
                      <a:pt x="883852" y="255746"/>
                    </a:cubicBezTo>
                    <a:close/>
                  </a:path>
                </a:pathLst>
              </a:custGeom>
              <a:solidFill>
                <a:srgbClr val="F9CB0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4" name="Google Shape;734;p24"/>
              <p:cNvSpPr/>
              <p:nvPr/>
            </p:nvSpPr>
            <p:spPr>
              <a:xfrm>
                <a:off x="5764868" y="3190470"/>
                <a:ext cx="632686" cy="366117"/>
              </a:xfrm>
              <a:custGeom>
                <a:rect b="b" l="l" r="r" t="t"/>
                <a:pathLst>
                  <a:path extrusionOk="0" h="366117" w="632686">
                    <a:moveTo>
                      <a:pt x="632117" y="194048"/>
                    </a:moveTo>
                    <a:cubicBezTo>
                      <a:pt x="627555" y="237101"/>
                      <a:pt x="596952" y="279773"/>
                      <a:pt x="540025" y="312539"/>
                    </a:cubicBezTo>
                    <a:cubicBezTo>
                      <a:pt x="416475" y="383976"/>
                      <a:pt x="216136" y="383976"/>
                      <a:pt x="92586" y="312539"/>
                    </a:cubicBezTo>
                    <a:cubicBezTo>
                      <a:pt x="35564" y="279487"/>
                      <a:pt x="4961" y="237101"/>
                      <a:pt x="590" y="194048"/>
                    </a:cubicBezTo>
                    <a:cubicBezTo>
                      <a:pt x="-4732" y="143661"/>
                      <a:pt x="25965" y="92131"/>
                      <a:pt x="92586" y="53650"/>
                    </a:cubicBezTo>
                    <a:cubicBezTo>
                      <a:pt x="216136" y="-17883"/>
                      <a:pt x="416475" y="-17883"/>
                      <a:pt x="540025" y="53650"/>
                    </a:cubicBezTo>
                    <a:cubicBezTo>
                      <a:pt x="606646" y="92131"/>
                      <a:pt x="637344" y="143280"/>
                      <a:pt x="632117" y="194048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5" name="Google Shape;735;p24"/>
              <p:cNvSpPr/>
              <p:nvPr/>
            </p:nvSpPr>
            <p:spPr>
              <a:xfrm>
                <a:off x="5765458" y="3212377"/>
                <a:ext cx="631526" cy="344209"/>
              </a:xfrm>
              <a:custGeom>
                <a:rect b="b" l="l" r="r" t="t"/>
                <a:pathLst>
                  <a:path extrusionOk="0" h="344209" w="631526">
                    <a:moveTo>
                      <a:pt x="631527" y="172141"/>
                    </a:moveTo>
                    <a:cubicBezTo>
                      <a:pt x="626965" y="215194"/>
                      <a:pt x="596363" y="257866"/>
                      <a:pt x="539435" y="290631"/>
                    </a:cubicBezTo>
                    <a:cubicBezTo>
                      <a:pt x="415886" y="362069"/>
                      <a:pt x="215546" y="362069"/>
                      <a:pt x="91997" y="290631"/>
                    </a:cubicBezTo>
                    <a:cubicBezTo>
                      <a:pt x="34974" y="257580"/>
                      <a:pt x="4372" y="215194"/>
                      <a:pt x="0" y="172141"/>
                    </a:cubicBezTo>
                    <a:cubicBezTo>
                      <a:pt x="4372" y="129088"/>
                      <a:pt x="35069" y="86416"/>
                      <a:pt x="91997" y="53650"/>
                    </a:cubicBezTo>
                    <a:cubicBezTo>
                      <a:pt x="215546" y="-17883"/>
                      <a:pt x="415886" y="-17883"/>
                      <a:pt x="539435" y="53650"/>
                    </a:cubicBezTo>
                    <a:cubicBezTo>
                      <a:pt x="596363" y="86701"/>
                      <a:pt x="626965" y="129088"/>
                      <a:pt x="631527" y="172141"/>
                    </a:cubicBezTo>
                    <a:close/>
                  </a:path>
                </a:pathLst>
              </a:custGeom>
              <a:solidFill>
                <a:srgbClr val="E8A30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6" name="Google Shape;736;p24"/>
              <p:cNvSpPr/>
              <p:nvPr/>
            </p:nvSpPr>
            <p:spPr>
              <a:xfrm>
                <a:off x="5927022" y="3295364"/>
                <a:ext cx="294875" cy="184213"/>
              </a:xfrm>
              <a:custGeom>
                <a:rect b="b" l="l" r="r" t="t"/>
                <a:pathLst>
                  <a:path extrusionOk="0" h="184213" w="294875">
                    <a:moveTo>
                      <a:pt x="149495" y="28861"/>
                    </a:moveTo>
                    <a:cubicBezTo>
                      <a:pt x="145608" y="28851"/>
                      <a:pt x="141730" y="29166"/>
                      <a:pt x="137900" y="29813"/>
                    </a:cubicBezTo>
                    <a:cubicBezTo>
                      <a:pt x="132673" y="30575"/>
                      <a:pt x="126876" y="31623"/>
                      <a:pt x="120413" y="32956"/>
                    </a:cubicBezTo>
                    <a:cubicBezTo>
                      <a:pt x="113950" y="34290"/>
                      <a:pt x="107298" y="36004"/>
                      <a:pt x="100265" y="38100"/>
                    </a:cubicBezTo>
                    <a:cubicBezTo>
                      <a:pt x="93498" y="40148"/>
                      <a:pt x="86893" y="42701"/>
                      <a:pt x="80497" y="45720"/>
                    </a:cubicBezTo>
                    <a:lnTo>
                      <a:pt x="131247" y="75057"/>
                    </a:lnTo>
                    <a:lnTo>
                      <a:pt x="140751" y="71914"/>
                    </a:lnTo>
                    <a:cubicBezTo>
                      <a:pt x="153676" y="67532"/>
                      <a:pt x="165841" y="63913"/>
                      <a:pt x="177341" y="60865"/>
                    </a:cubicBezTo>
                    <a:cubicBezTo>
                      <a:pt x="188108" y="58026"/>
                      <a:pt x="199114" y="56207"/>
                      <a:pt x="210224" y="55435"/>
                    </a:cubicBezTo>
                    <a:cubicBezTo>
                      <a:pt x="220374" y="54826"/>
                      <a:pt x="230571" y="55531"/>
                      <a:pt x="240541" y="57531"/>
                    </a:cubicBezTo>
                    <a:cubicBezTo>
                      <a:pt x="250577" y="59760"/>
                      <a:pt x="260195" y="63551"/>
                      <a:pt x="269052" y="68771"/>
                    </a:cubicBezTo>
                    <a:cubicBezTo>
                      <a:pt x="277824" y="73171"/>
                      <a:pt x="285351" y="79724"/>
                      <a:pt x="290911" y="87821"/>
                    </a:cubicBezTo>
                    <a:cubicBezTo>
                      <a:pt x="294627" y="93745"/>
                      <a:pt x="295796" y="100927"/>
                      <a:pt x="294142" y="107728"/>
                    </a:cubicBezTo>
                    <a:cubicBezTo>
                      <a:pt x="291985" y="115205"/>
                      <a:pt x="287889" y="121977"/>
                      <a:pt x="282262" y="127349"/>
                    </a:cubicBezTo>
                    <a:cubicBezTo>
                      <a:pt x="275315" y="134379"/>
                      <a:pt x="267522" y="140522"/>
                      <a:pt x="259073" y="145637"/>
                    </a:cubicBezTo>
                    <a:lnTo>
                      <a:pt x="291386" y="164687"/>
                    </a:lnTo>
                    <a:lnTo>
                      <a:pt x="273709" y="174879"/>
                    </a:lnTo>
                    <a:lnTo>
                      <a:pt x="241111" y="155829"/>
                    </a:lnTo>
                    <a:cubicBezTo>
                      <a:pt x="225572" y="163487"/>
                      <a:pt x="209349" y="169650"/>
                      <a:pt x="192642" y="174212"/>
                    </a:cubicBezTo>
                    <a:cubicBezTo>
                      <a:pt x="175155" y="179051"/>
                      <a:pt x="157288" y="182394"/>
                      <a:pt x="139230" y="184213"/>
                    </a:cubicBezTo>
                    <a:lnTo>
                      <a:pt x="122219" y="153638"/>
                    </a:lnTo>
                    <a:cubicBezTo>
                      <a:pt x="126952" y="153514"/>
                      <a:pt x="131684" y="153133"/>
                      <a:pt x="136379" y="152495"/>
                    </a:cubicBezTo>
                    <a:cubicBezTo>
                      <a:pt x="142842" y="151733"/>
                      <a:pt x="149875" y="150590"/>
                      <a:pt x="157763" y="148876"/>
                    </a:cubicBezTo>
                    <a:cubicBezTo>
                      <a:pt x="165651" y="147161"/>
                      <a:pt x="173824" y="145066"/>
                      <a:pt x="182568" y="142494"/>
                    </a:cubicBezTo>
                    <a:cubicBezTo>
                      <a:pt x="191074" y="139970"/>
                      <a:pt x="199361" y="136779"/>
                      <a:pt x="207373" y="132969"/>
                    </a:cubicBezTo>
                    <a:lnTo>
                      <a:pt x="156812" y="105061"/>
                    </a:lnTo>
                    <a:lnTo>
                      <a:pt x="150255" y="107347"/>
                    </a:lnTo>
                    <a:lnTo>
                      <a:pt x="143317" y="109442"/>
                    </a:lnTo>
                    <a:cubicBezTo>
                      <a:pt x="130582" y="113633"/>
                      <a:pt x="118987" y="116872"/>
                      <a:pt x="108343" y="118967"/>
                    </a:cubicBezTo>
                    <a:cubicBezTo>
                      <a:pt x="98573" y="121244"/>
                      <a:pt x="88613" y="122577"/>
                      <a:pt x="78596" y="122968"/>
                    </a:cubicBezTo>
                    <a:cubicBezTo>
                      <a:pt x="69758" y="123311"/>
                      <a:pt x="60910" y="122511"/>
                      <a:pt x="52271" y="120587"/>
                    </a:cubicBezTo>
                    <a:cubicBezTo>
                      <a:pt x="43736" y="118615"/>
                      <a:pt x="35544" y="115405"/>
                      <a:pt x="27941" y="111062"/>
                    </a:cubicBezTo>
                    <a:cubicBezTo>
                      <a:pt x="19578" y="106709"/>
                      <a:pt x="12326" y="100479"/>
                      <a:pt x="6748" y="92869"/>
                    </a:cubicBezTo>
                    <a:cubicBezTo>
                      <a:pt x="2690" y="87163"/>
                      <a:pt x="675" y="80248"/>
                      <a:pt x="1045" y="73247"/>
                    </a:cubicBezTo>
                    <a:cubicBezTo>
                      <a:pt x="1768" y="65951"/>
                      <a:pt x="4685" y="59036"/>
                      <a:pt x="9409" y="53435"/>
                    </a:cubicBezTo>
                    <a:cubicBezTo>
                      <a:pt x="15216" y="46053"/>
                      <a:pt x="22144" y="39624"/>
                      <a:pt x="29937" y="34385"/>
                    </a:cubicBezTo>
                    <a:lnTo>
                      <a:pt x="0" y="17050"/>
                    </a:lnTo>
                    <a:lnTo>
                      <a:pt x="17582" y="6858"/>
                    </a:lnTo>
                    <a:lnTo>
                      <a:pt x="47329" y="24003"/>
                    </a:lnTo>
                    <a:cubicBezTo>
                      <a:pt x="61214" y="17069"/>
                      <a:pt x="75802" y="11668"/>
                      <a:pt x="90856" y="7906"/>
                    </a:cubicBezTo>
                    <a:cubicBezTo>
                      <a:pt x="105207" y="4324"/>
                      <a:pt x="119786" y="1686"/>
                      <a:pt x="134479" y="0"/>
                    </a:cubicBezTo>
                    <a:close/>
                    <a:moveTo>
                      <a:pt x="63105" y="82201"/>
                    </a:moveTo>
                    <a:cubicBezTo>
                      <a:pt x="69758" y="86116"/>
                      <a:pt x="77484" y="87782"/>
                      <a:pt x="85154" y="86963"/>
                    </a:cubicBezTo>
                    <a:cubicBezTo>
                      <a:pt x="95475" y="85792"/>
                      <a:pt x="105635" y="83525"/>
                      <a:pt x="115471" y="80200"/>
                    </a:cubicBezTo>
                    <a:lnTo>
                      <a:pt x="67952" y="52673"/>
                    </a:lnTo>
                    <a:cubicBezTo>
                      <a:pt x="50180" y="64484"/>
                      <a:pt x="48849" y="74390"/>
                      <a:pt x="63105" y="82582"/>
                    </a:cubicBezTo>
                    <a:close/>
                    <a:moveTo>
                      <a:pt x="229992" y="96203"/>
                    </a:moveTo>
                    <a:cubicBezTo>
                      <a:pt x="222750" y="92221"/>
                      <a:pt x="214405" y="90716"/>
                      <a:pt x="206232" y="91916"/>
                    </a:cubicBezTo>
                    <a:cubicBezTo>
                      <a:pt x="194951" y="93374"/>
                      <a:pt x="183822" y="95831"/>
                      <a:pt x="172969" y="99250"/>
                    </a:cubicBezTo>
                    <a:lnTo>
                      <a:pt x="220488" y="126587"/>
                    </a:lnTo>
                    <a:cubicBezTo>
                      <a:pt x="240512" y="114462"/>
                      <a:pt x="243677" y="104461"/>
                      <a:pt x="229992" y="96583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7" name="Google Shape;737;p24"/>
              <p:cNvSpPr/>
              <p:nvPr/>
            </p:nvSpPr>
            <p:spPr>
              <a:xfrm>
                <a:off x="6049241" y="3432333"/>
                <a:ext cx="19007" cy="25526"/>
              </a:xfrm>
              <a:custGeom>
                <a:rect b="b" l="l" r="r" t="t"/>
                <a:pathLst>
                  <a:path extrusionOk="0" h="25526" w="19007">
                    <a:moveTo>
                      <a:pt x="0" y="17240"/>
                    </a:moveTo>
                    <a:cubicBezTo>
                      <a:pt x="0" y="15907"/>
                      <a:pt x="0" y="0"/>
                      <a:pt x="0" y="0"/>
                    </a:cubicBezTo>
                    <a:lnTo>
                      <a:pt x="19008" y="12573"/>
                    </a:lnTo>
                    <a:lnTo>
                      <a:pt x="10549" y="25527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8" name="Google Shape;738;p24"/>
              <p:cNvSpPr/>
              <p:nvPr/>
            </p:nvSpPr>
            <p:spPr>
              <a:xfrm>
                <a:off x="6176402" y="3443287"/>
                <a:ext cx="42006" cy="19621"/>
              </a:xfrm>
              <a:custGeom>
                <a:rect b="b" l="l" r="r" t="t"/>
                <a:pathLst>
                  <a:path extrusionOk="0" h="19621" w="42006">
                    <a:moveTo>
                      <a:pt x="42007" y="17145"/>
                    </a:moveTo>
                    <a:lnTo>
                      <a:pt x="42007" y="0"/>
                    </a:lnTo>
                    <a:lnTo>
                      <a:pt x="0" y="3143"/>
                    </a:lnTo>
                    <a:lnTo>
                      <a:pt x="24140" y="19621"/>
                    </a:lnTo>
                    <a:lnTo>
                      <a:pt x="42007" y="1714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9" name="Google Shape;739;p24"/>
              <p:cNvSpPr/>
              <p:nvPr/>
            </p:nvSpPr>
            <p:spPr>
              <a:xfrm>
                <a:off x="6190467" y="3380041"/>
                <a:ext cx="31457" cy="17335"/>
              </a:xfrm>
              <a:custGeom>
                <a:rect b="b" l="l" r="r" t="t"/>
                <a:pathLst>
                  <a:path extrusionOk="0" h="17335" w="31457">
                    <a:moveTo>
                      <a:pt x="31458" y="17335"/>
                    </a:moveTo>
                    <a:lnTo>
                      <a:pt x="31458" y="0"/>
                    </a:lnTo>
                    <a:lnTo>
                      <a:pt x="0" y="11430"/>
                    </a:lnTo>
                    <a:lnTo>
                      <a:pt x="31458" y="1733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0" name="Google Shape;740;p24"/>
              <p:cNvSpPr/>
              <p:nvPr/>
            </p:nvSpPr>
            <p:spPr>
              <a:xfrm>
                <a:off x="6091248" y="3386423"/>
                <a:ext cx="47328" cy="33051"/>
              </a:xfrm>
              <a:custGeom>
                <a:rect b="b" l="l" r="r" t="t"/>
                <a:pathLst>
                  <a:path extrusionOk="0" h="33051" w="47328">
                    <a:moveTo>
                      <a:pt x="0" y="10001"/>
                    </a:moveTo>
                    <a:lnTo>
                      <a:pt x="10454" y="0"/>
                    </a:lnTo>
                    <a:lnTo>
                      <a:pt x="47329" y="25527"/>
                    </a:lnTo>
                    <a:lnTo>
                      <a:pt x="45048" y="33052"/>
                    </a:lnTo>
                    <a:cubicBezTo>
                      <a:pt x="45048" y="33052"/>
                      <a:pt x="17487" y="21431"/>
                      <a:pt x="16537" y="20765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1" name="Google Shape;741;p24"/>
              <p:cNvSpPr/>
              <p:nvPr/>
            </p:nvSpPr>
            <p:spPr>
              <a:xfrm>
                <a:off x="5995069" y="3331273"/>
                <a:ext cx="58923" cy="38862"/>
              </a:xfrm>
              <a:custGeom>
                <a:rect b="b" l="l" r="r" t="t"/>
                <a:pathLst>
                  <a:path extrusionOk="0" h="38862" w="58923">
                    <a:moveTo>
                      <a:pt x="0" y="11049"/>
                    </a:moveTo>
                    <a:lnTo>
                      <a:pt x="48944" y="38862"/>
                    </a:lnTo>
                    <a:lnTo>
                      <a:pt x="58923" y="31623"/>
                    </a:lnTo>
                    <a:cubicBezTo>
                      <a:pt x="58923" y="31623"/>
                      <a:pt x="52841" y="24575"/>
                      <a:pt x="52366" y="23908"/>
                    </a:cubicBezTo>
                    <a:cubicBezTo>
                      <a:pt x="47966" y="18840"/>
                      <a:pt x="42805" y="14507"/>
                      <a:pt x="37065" y="11049"/>
                    </a:cubicBezTo>
                    <a:cubicBezTo>
                      <a:pt x="33453" y="10382"/>
                      <a:pt x="10169" y="0"/>
                      <a:pt x="10169" y="0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2" name="Google Shape;742;p24"/>
              <p:cNvSpPr/>
              <p:nvPr/>
            </p:nvSpPr>
            <p:spPr>
              <a:xfrm>
                <a:off x="6049241" y="3300126"/>
                <a:ext cx="27275" cy="24479"/>
              </a:xfrm>
              <a:custGeom>
                <a:rect b="b" l="l" r="r" t="t"/>
                <a:pathLst>
                  <a:path extrusionOk="0" h="24479" w="27275">
                    <a:moveTo>
                      <a:pt x="27276" y="24479"/>
                    </a:moveTo>
                    <a:lnTo>
                      <a:pt x="27276" y="7334"/>
                    </a:lnTo>
                    <a:lnTo>
                      <a:pt x="4752" y="0"/>
                    </a:lnTo>
                    <a:lnTo>
                      <a:pt x="0" y="13430"/>
                    </a:lnTo>
                    <a:lnTo>
                      <a:pt x="1140" y="19621"/>
                    </a:lnTo>
                    <a:lnTo>
                      <a:pt x="27276" y="2447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3" name="Google Shape;743;p24"/>
              <p:cNvSpPr/>
              <p:nvPr/>
            </p:nvSpPr>
            <p:spPr>
              <a:xfrm>
                <a:off x="5927022" y="3295078"/>
                <a:ext cx="26135" cy="19430"/>
              </a:xfrm>
              <a:custGeom>
                <a:rect b="b" l="l" r="r" t="t"/>
                <a:pathLst>
                  <a:path extrusionOk="0" h="19430" w="26135">
                    <a:moveTo>
                      <a:pt x="0" y="17145"/>
                    </a:moveTo>
                    <a:lnTo>
                      <a:pt x="0" y="0"/>
                    </a:lnTo>
                    <a:lnTo>
                      <a:pt x="26135" y="2762"/>
                    </a:lnTo>
                    <a:lnTo>
                      <a:pt x="17677" y="19431"/>
                    </a:lnTo>
                    <a:lnTo>
                      <a:pt x="0" y="1714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4" name="Google Shape;744;p24"/>
              <p:cNvSpPr/>
              <p:nvPr/>
            </p:nvSpPr>
            <p:spPr>
              <a:xfrm>
                <a:off x="5927973" y="3352800"/>
                <a:ext cx="30221" cy="30289"/>
              </a:xfrm>
              <a:custGeom>
                <a:rect b="b" l="l" r="r" t="t"/>
                <a:pathLst>
                  <a:path extrusionOk="0" h="30289" w="30221">
                    <a:moveTo>
                      <a:pt x="0" y="17717"/>
                    </a:moveTo>
                    <a:lnTo>
                      <a:pt x="0" y="0"/>
                    </a:lnTo>
                    <a:lnTo>
                      <a:pt x="30222" y="0"/>
                    </a:lnTo>
                    <a:lnTo>
                      <a:pt x="22904" y="16002"/>
                    </a:lnTo>
                    <a:lnTo>
                      <a:pt x="9979" y="3028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5" name="Google Shape;745;p24"/>
              <p:cNvSpPr/>
              <p:nvPr/>
            </p:nvSpPr>
            <p:spPr>
              <a:xfrm>
                <a:off x="5927022" y="3277266"/>
                <a:ext cx="294877" cy="185546"/>
              </a:xfrm>
              <a:custGeom>
                <a:rect b="b" l="l" r="r" t="t"/>
                <a:pathLst>
                  <a:path extrusionOk="0" h="185546" w="294877">
                    <a:moveTo>
                      <a:pt x="149495" y="30194"/>
                    </a:moveTo>
                    <a:cubicBezTo>
                      <a:pt x="145608" y="30185"/>
                      <a:pt x="141730" y="30499"/>
                      <a:pt x="137900" y="31147"/>
                    </a:cubicBezTo>
                    <a:cubicBezTo>
                      <a:pt x="132673" y="31813"/>
                      <a:pt x="126876" y="32861"/>
                      <a:pt x="120413" y="34290"/>
                    </a:cubicBezTo>
                    <a:cubicBezTo>
                      <a:pt x="113950" y="35719"/>
                      <a:pt x="107298" y="37338"/>
                      <a:pt x="100265" y="39433"/>
                    </a:cubicBezTo>
                    <a:cubicBezTo>
                      <a:pt x="93517" y="41491"/>
                      <a:pt x="86912" y="44005"/>
                      <a:pt x="80497" y="46958"/>
                    </a:cubicBezTo>
                    <a:lnTo>
                      <a:pt x="131247" y="76390"/>
                    </a:lnTo>
                    <a:lnTo>
                      <a:pt x="140751" y="73152"/>
                    </a:lnTo>
                    <a:cubicBezTo>
                      <a:pt x="153676" y="68866"/>
                      <a:pt x="165841" y="65246"/>
                      <a:pt x="177341" y="62198"/>
                    </a:cubicBezTo>
                    <a:cubicBezTo>
                      <a:pt x="188108" y="59360"/>
                      <a:pt x="199114" y="57540"/>
                      <a:pt x="210224" y="56769"/>
                    </a:cubicBezTo>
                    <a:cubicBezTo>
                      <a:pt x="220374" y="56178"/>
                      <a:pt x="230552" y="56855"/>
                      <a:pt x="240541" y="58769"/>
                    </a:cubicBezTo>
                    <a:cubicBezTo>
                      <a:pt x="250577" y="61036"/>
                      <a:pt x="260195" y="64856"/>
                      <a:pt x="269052" y="70104"/>
                    </a:cubicBezTo>
                    <a:cubicBezTo>
                      <a:pt x="277824" y="74504"/>
                      <a:pt x="285351" y="81058"/>
                      <a:pt x="290911" y="89154"/>
                    </a:cubicBezTo>
                    <a:cubicBezTo>
                      <a:pt x="294636" y="95040"/>
                      <a:pt x="295796" y="102194"/>
                      <a:pt x="294142" y="108966"/>
                    </a:cubicBezTo>
                    <a:cubicBezTo>
                      <a:pt x="292013" y="116481"/>
                      <a:pt x="287908" y="123292"/>
                      <a:pt x="282262" y="128683"/>
                    </a:cubicBezTo>
                    <a:cubicBezTo>
                      <a:pt x="275287" y="135684"/>
                      <a:pt x="267503" y="141827"/>
                      <a:pt x="259073" y="146971"/>
                    </a:cubicBezTo>
                    <a:lnTo>
                      <a:pt x="291386" y="166021"/>
                    </a:lnTo>
                    <a:lnTo>
                      <a:pt x="273709" y="176308"/>
                    </a:lnTo>
                    <a:lnTo>
                      <a:pt x="241111" y="157258"/>
                    </a:lnTo>
                    <a:cubicBezTo>
                      <a:pt x="225591" y="164925"/>
                      <a:pt x="209359" y="171050"/>
                      <a:pt x="192642" y="175546"/>
                    </a:cubicBezTo>
                    <a:cubicBezTo>
                      <a:pt x="175164" y="180422"/>
                      <a:pt x="157288" y="183775"/>
                      <a:pt x="139230" y="185547"/>
                    </a:cubicBezTo>
                    <a:lnTo>
                      <a:pt x="122219" y="154972"/>
                    </a:lnTo>
                    <a:cubicBezTo>
                      <a:pt x="125355" y="154972"/>
                      <a:pt x="130107" y="154972"/>
                      <a:pt x="136379" y="153924"/>
                    </a:cubicBezTo>
                    <a:cubicBezTo>
                      <a:pt x="142652" y="152876"/>
                      <a:pt x="149875" y="151924"/>
                      <a:pt x="157763" y="150209"/>
                    </a:cubicBezTo>
                    <a:cubicBezTo>
                      <a:pt x="165651" y="148495"/>
                      <a:pt x="173824" y="146399"/>
                      <a:pt x="182568" y="143827"/>
                    </a:cubicBezTo>
                    <a:cubicBezTo>
                      <a:pt x="191074" y="141303"/>
                      <a:pt x="199361" y="138113"/>
                      <a:pt x="207373" y="134302"/>
                    </a:cubicBezTo>
                    <a:lnTo>
                      <a:pt x="156812" y="105061"/>
                    </a:lnTo>
                    <a:cubicBezTo>
                      <a:pt x="154722" y="105918"/>
                      <a:pt x="152441" y="106680"/>
                      <a:pt x="150255" y="107347"/>
                    </a:cubicBezTo>
                    <a:lnTo>
                      <a:pt x="143317" y="109538"/>
                    </a:lnTo>
                    <a:cubicBezTo>
                      <a:pt x="130582" y="113728"/>
                      <a:pt x="118987" y="116967"/>
                      <a:pt x="108343" y="119063"/>
                    </a:cubicBezTo>
                    <a:cubicBezTo>
                      <a:pt x="98573" y="121339"/>
                      <a:pt x="88613" y="122672"/>
                      <a:pt x="78596" y="123063"/>
                    </a:cubicBezTo>
                    <a:cubicBezTo>
                      <a:pt x="69748" y="123377"/>
                      <a:pt x="60900" y="122549"/>
                      <a:pt x="52271" y="120586"/>
                    </a:cubicBezTo>
                    <a:cubicBezTo>
                      <a:pt x="43727" y="118662"/>
                      <a:pt x="35525" y="115452"/>
                      <a:pt x="27941" y="111061"/>
                    </a:cubicBezTo>
                    <a:cubicBezTo>
                      <a:pt x="19597" y="106670"/>
                      <a:pt x="12355" y="100460"/>
                      <a:pt x="6748" y="92869"/>
                    </a:cubicBezTo>
                    <a:cubicBezTo>
                      <a:pt x="2690" y="87163"/>
                      <a:pt x="684" y="80248"/>
                      <a:pt x="1045" y="73247"/>
                    </a:cubicBezTo>
                    <a:cubicBezTo>
                      <a:pt x="1768" y="65951"/>
                      <a:pt x="4685" y="59036"/>
                      <a:pt x="9409" y="53435"/>
                    </a:cubicBezTo>
                    <a:cubicBezTo>
                      <a:pt x="15187" y="46025"/>
                      <a:pt x="22125" y="39595"/>
                      <a:pt x="29937" y="34385"/>
                    </a:cubicBezTo>
                    <a:lnTo>
                      <a:pt x="0" y="17050"/>
                    </a:lnTo>
                    <a:lnTo>
                      <a:pt x="17582" y="6763"/>
                    </a:lnTo>
                    <a:lnTo>
                      <a:pt x="47329" y="24003"/>
                    </a:lnTo>
                    <a:cubicBezTo>
                      <a:pt x="61214" y="17069"/>
                      <a:pt x="75802" y="11668"/>
                      <a:pt x="90856" y="7906"/>
                    </a:cubicBezTo>
                    <a:cubicBezTo>
                      <a:pt x="105197" y="4286"/>
                      <a:pt x="119776" y="1638"/>
                      <a:pt x="134479" y="0"/>
                    </a:cubicBezTo>
                    <a:close/>
                    <a:moveTo>
                      <a:pt x="63105" y="83534"/>
                    </a:moveTo>
                    <a:cubicBezTo>
                      <a:pt x="69777" y="87401"/>
                      <a:pt x="77484" y="89068"/>
                      <a:pt x="85154" y="88297"/>
                    </a:cubicBezTo>
                    <a:cubicBezTo>
                      <a:pt x="95475" y="87125"/>
                      <a:pt x="105635" y="84858"/>
                      <a:pt x="115471" y="81534"/>
                    </a:cubicBezTo>
                    <a:lnTo>
                      <a:pt x="67952" y="54007"/>
                    </a:lnTo>
                    <a:cubicBezTo>
                      <a:pt x="50180" y="65437"/>
                      <a:pt x="48849" y="75533"/>
                      <a:pt x="63105" y="83534"/>
                    </a:cubicBezTo>
                    <a:close/>
                    <a:moveTo>
                      <a:pt x="229992" y="97441"/>
                    </a:moveTo>
                    <a:cubicBezTo>
                      <a:pt x="222740" y="93497"/>
                      <a:pt x="214396" y="92021"/>
                      <a:pt x="206232" y="93250"/>
                    </a:cubicBezTo>
                    <a:cubicBezTo>
                      <a:pt x="194951" y="94707"/>
                      <a:pt x="183822" y="97164"/>
                      <a:pt x="172969" y="100584"/>
                    </a:cubicBezTo>
                    <a:lnTo>
                      <a:pt x="220488" y="127921"/>
                    </a:lnTo>
                    <a:cubicBezTo>
                      <a:pt x="240256" y="115538"/>
                      <a:pt x="243677" y="105442"/>
                      <a:pt x="229992" y="97441"/>
                    </a:cubicBezTo>
                    <a:close/>
                  </a:path>
                </a:pathLst>
              </a:custGeom>
              <a:solidFill>
                <a:srgbClr val="F9CA0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46" name="Google Shape;746;p24"/>
            <p:cNvGrpSpPr/>
            <p:nvPr/>
          </p:nvGrpSpPr>
          <p:grpSpPr>
            <a:xfrm>
              <a:off x="3810520" y="2225674"/>
              <a:ext cx="883852" cy="621125"/>
              <a:chOff x="5620145" y="2967799"/>
              <a:chExt cx="883852" cy="621125"/>
            </a:xfrm>
          </p:grpSpPr>
          <p:sp>
            <p:nvSpPr>
              <p:cNvPr id="747" name="Google Shape;747;p24"/>
              <p:cNvSpPr/>
              <p:nvPr/>
            </p:nvSpPr>
            <p:spPr>
              <a:xfrm>
                <a:off x="5620145" y="3077432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3"/>
                      <a:pt x="441926" y="511493"/>
                    </a:cubicBezTo>
                    <a:cubicBezTo>
                      <a:pt x="197857" y="511493"/>
                      <a:pt x="0" y="396991"/>
                      <a:pt x="0" y="255746"/>
                    </a:cubicBezTo>
                    <a:cubicBezTo>
                      <a:pt x="0" y="114502"/>
                      <a:pt x="197857" y="0"/>
                      <a:pt x="441926" y="0"/>
                    </a:cubicBezTo>
                    <a:cubicBezTo>
                      <a:pt x="685995" y="0"/>
                      <a:pt x="883852" y="114501"/>
                      <a:pt x="883852" y="255746"/>
                    </a:cubicBez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8" name="Google Shape;748;p24"/>
              <p:cNvSpPr/>
              <p:nvPr/>
            </p:nvSpPr>
            <p:spPr>
              <a:xfrm>
                <a:off x="5620240" y="3220497"/>
                <a:ext cx="87339" cy="116586"/>
              </a:xfrm>
              <a:custGeom>
                <a:rect b="b" l="l" r="r" t="t"/>
                <a:pathLst>
                  <a:path extrusionOk="0" h="116586" w="87339">
                    <a:moveTo>
                      <a:pt x="0" y="116586"/>
                    </a:moveTo>
                    <a:lnTo>
                      <a:pt x="0" y="0"/>
                    </a:lnTo>
                    <a:lnTo>
                      <a:pt x="87340" y="78010"/>
                    </a:lnTo>
                    <a:lnTo>
                      <a:pt x="0" y="116586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9" name="Google Shape;749;p24"/>
              <p:cNvSpPr/>
              <p:nvPr/>
            </p:nvSpPr>
            <p:spPr>
              <a:xfrm>
                <a:off x="6437470" y="3223545"/>
                <a:ext cx="66526" cy="157162"/>
              </a:xfrm>
              <a:custGeom>
                <a:rect b="b" l="l" r="r" t="t"/>
                <a:pathLst>
                  <a:path extrusionOk="0" h="157162" w="66526">
                    <a:moveTo>
                      <a:pt x="66527" y="0"/>
                    </a:moveTo>
                    <a:lnTo>
                      <a:pt x="66527" y="109633"/>
                    </a:lnTo>
                    <a:lnTo>
                      <a:pt x="21859" y="157163"/>
                    </a:lnTo>
                    <a:lnTo>
                      <a:pt x="0" y="31623"/>
                    </a:lnTo>
                    <a:lnTo>
                      <a:pt x="66527" y="0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5620145" y="2967799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3"/>
                      <a:pt x="441926" y="511493"/>
                    </a:cubicBezTo>
                    <a:cubicBezTo>
                      <a:pt x="197857" y="511493"/>
                      <a:pt x="0" y="396991"/>
                      <a:pt x="0" y="255746"/>
                    </a:cubicBezTo>
                    <a:cubicBezTo>
                      <a:pt x="0" y="114501"/>
                      <a:pt x="197857" y="0"/>
                      <a:pt x="441926" y="0"/>
                    </a:cubicBezTo>
                    <a:cubicBezTo>
                      <a:pt x="685995" y="0"/>
                      <a:pt x="883852" y="114501"/>
                      <a:pt x="883852" y="255746"/>
                    </a:cubicBezTo>
                    <a:close/>
                  </a:path>
                </a:pathLst>
              </a:custGeom>
              <a:solidFill>
                <a:srgbClr val="F9CB0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1" name="Google Shape;751;p24"/>
              <p:cNvSpPr/>
              <p:nvPr/>
            </p:nvSpPr>
            <p:spPr>
              <a:xfrm>
                <a:off x="5745842" y="3037498"/>
                <a:ext cx="632610" cy="366021"/>
              </a:xfrm>
              <a:custGeom>
                <a:rect b="b" l="l" r="r" t="t"/>
                <a:pathLst>
                  <a:path extrusionOk="0" h="366021" w="632610">
                    <a:moveTo>
                      <a:pt x="632040" y="194048"/>
                    </a:moveTo>
                    <a:cubicBezTo>
                      <a:pt x="627573" y="237101"/>
                      <a:pt x="596971" y="279773"/>
                      <a:pt x="539948" y="312444"/>
                    </a:cubicBezTo>
                    <a:cubicBezTo>
                      <a:pt x="416399" y="383881"/>
                      <a:pt x="216059" y="383881"/>
                      <a:pt x="92510" y="312444"/>
                    </a:cubicBezTo>
                    <a:cubicBezTo>
                      <a:pt x="35487" y="279487"/>
                      <a:pt x="4980" y="237101"/>
                      <a:pt x="608" y="194048"/>
                    </a:cubicBezTo>
                    <a:cubicBezTo>
                      <a:pt x="-4809" y="143566"/>
                      <a:pt x="25983" y="92131"/>
                      <a:pt x="92510" y="53650"/>
                    </a:cubicBezTo>
                    <a:cubicBezTo>
                      <a:pt x="216059" y="-17883"/>
                      <a:pt x="416399" y="-17883"/>
                      <a:pt x="539948" y="53650"/>
                    </a:cubicBezTo>
                    <a:cubicBezTo>
                      <a:pt x="606569" y="92131"/>
                      <a:pt x="637267" y="143851"/>
                      <a:pt x="632040" y="194048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2" name="Google Shape;752;p24"/>
              <p:cNvSpPr/>
              <p:nvPr/>
            </p:nvSpPr>
            <p:spPr>
              <a:xfrm>
                <a:off x="5746450" y="3059406"/>
                <a:ext cx="631431" cy="344114"/>
              </a:xfrm>
              <a:custGeom>
                <a:rect b="b" l="l" r="r" t="t"/>
                <a:pathLst>
                  <a:path extrusionOk="0" h="344114" w="631431">
                    <a:moveTo>
                      <a:pt x="631432" y="172141"/>
                    </a:moveTo>
                    <a:cubicBezTo>
                      <a:pt x="626965" y="215193"/>
                      <a:pt x="596363" y="257866"/>
                      <a:pt x="539340" y="290536"/>
                    </a:cubicBezTo>
                    <a:cubicBezTo>
                      <a:pt x="415791" y="361974"/>
                      <a:pt x="215451" y="361974"/>
                      <a:pt x="91902" y="290536"/>
                    </a:cubicBezTo>
                    <a:cubicBezTo>
                      <a:pt x="34879" y="257580"/>
                      <a:pt x="4372" y="215193"/>
                      <a:pt x="0" y="172141"/>
                    </a:cubicBezTo>
                    <a:cubicBezTo>
                      <a:pt x="4372" y="128992"/>
                      <a:pt x="34974" y="86416"/>
                      <a:pt x="91902" y="53650"/>
                    </a:cubicBezTo>
                    <a:cubicBezTo>
                      <a:pt x="215451" y="-17883"/>
                      <a:pt x="415791" y="-17883"/>
                      <a:pt x="539340" y="53650"/>
                    </a:cubicBezTo>
                    <a:cubicBezTo>
                      <a:pt x="596363" y="86606"/>
                      <a:pt x="626965" y="128992"/>
                      <a:pt x="631432" y="172141"/>
                    </a:cubicBezTo>
                    <a:close/>
                  </a:path>
                </a:pathLst>
              </a:custGeom>
              <a:solidFill>
                <a:srgbClr val="E8A30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3" name="Google Shape;753;p24"/>
              <p:cNvSpPr/>
              <p:nvPr/>
            </p:nvSpPr>
            <p:spPr>
              <a:xfrm>
                <a:off x="5907730" y="3141821"/>
                <a:ext cx="294899" cy="185451"/>
              </a:xfrm>
              <a:custGeom>
                <a:rect b="b" l="l" r="r" t="t"/>
                <a:pathLst>
                  <a:path extrusionOk="0" h="185451" w="294899">
                    <a:moveTo>
                      <a:pt x="149685" y="30004"/>
                    </a:moveTo>
                    <a:cubicBezTo>
                      <a:pt x="145807" y="30004"/>
                      <a:pt x="141929" y="30289"/>
                      <a:pt x="138090" y="30861"/>
                    </a:cubicBezTo>
                    <a:cubicBezTo>
                      <a:pt x="132958" y="31623"/>
                      <a:pt x="127066" y="32671"/>
                      <a:pt x="120603" y="34004"/>
                    </a:cubicBezTo>
                    <a:cubicBezTo>
                      <a:pt x="114140" y="35338"/>
                      <a:pt x="107488" y="37147"/>
                      <a:pt x="100550" y="39243"/>
                    </a:cubicBezTo>
                    <a:cubicBezTo>
                      <a:pt x="93745" y="41243"/>
                      <a:pt x="87112" y="43758"/>
                      <a:pt x="80687" y="46768"/>
                    </a:cubicBezTo>
                    <a:lnTo>
                      <a:pt x="131532" y="76200"/>
                    </a:lnTo>
                    <a:lnTo>
                      <a:pt x="140561" y="72961"/>
                    </a:lnTo>
                    <a:cubicBezTo>
                      <a:pt x="153486" y="68675"/>
                      <a:pt x="165746" y="65056"/>
                      <a:pt x="177151" y="62008"/>
                    </a:cubicBezTo>
                    <a:cubicBezTo>
                      <a:pt x="187909" y="59122"/>
                      <a:pt x="198924" y="57312"/>
                      <a:pt x="210034" y="56578"/>
                    </a:cubicBezTo>
                    <a:cubicBezTo>
                      <a:pt x="220250" y="55874"/>
                      <a:pt x="230505" y="56540"/>
                      <a:pt x="240541" y="58579"/>
                    </a:cubicBezTo>
                    <a:cubicBezTo>
                      <a:pt x="250586" y="60827"/>
                      <a:pt x="260204" y="64656"/>
                      <a:pt x="269052" y="69913"/>
                    </a:cubicBezTo>
                    <a:cubicBezTo>
                      <a:pt x="277834" y="74304"/>
                      <a:pt x="285351" y="80858"/>
                      <a:pt x="290911" y="88963"/>
                    </a:cubicBezTo>
                    <a:cubicBezTo>
                      <a:pt x="294665" y="94869"/>
                      <a:pt x="295834" y="102070"/>
                      <a:pt x="294142" y="108871"/>
                    </a:cubicBezTo>
                    <a:cubicBezTo>
                      <a:pt x="292032" y="116367"/>
                      <a:pt x="287927" y="123149"/>
                      <a:pt x="282262" y="128492"/>
                    </a:cubicBezTo>
                    <a:cubicBezTo>
                      <a:pt x="275287" y="135522"/>
                      <a:pt x="267503" y="141694"/>
                      <a:pt x="259073" y="146875"/>
                    </a:cubicBezTo>
                    <a:lnTo>
                      <a:pt x="291386" y="165925"/>
                    </a:lnTo>
                    <a:lnTo>
                      <a:pt x="273709" y="176117"/>
                    </a:lnTo>
                    <a:lnTo>
                      <a:pt x="241111" y="157067"/>
                    </a:lnTo>
                    <a:cubicBezTo>
                      <a:pt x="225610" y="164811"/>
                      <a:pt x="209368" y="170974"/>
                      <a:pt x="192642" y="175450"/>
                    </a:cubicBezTo>
                    <a:cubicBezTo>
                      <a:pt x="175155" y="180289"/>
                      <a:pt x="157288" y="183642"/>
                      <a:pt x="139230" y="185452"/>
                    </a:cubicBezTo>
                    <a:lnTo>
                      <a:pt x="122219" y="154876"/>
                    </a:lnTo>
                    <a:cubicBezTo>
                      <a:pt x="125355" y="154876"/>
                      <a:pt x="130107" y="154876"/>
                      <a:pt x="136474" y="153829"/>
                    </a:cubicBezTo>
                    <a:cubicBezTo>
                      <a:pt x="142842" y="152781"/>
                      <a:pt x="149875" y="151828"/>
                      <a:pt x="157763" y="150114"/>
                    </a:cubicBezTo>
                    <a:cubicBezTo>
                      <a:pt x="165651" y="148399"/>
                      <a:pt x="173824" y="146304"/>
                      <a:pt x="182568" y="143732"/>
                    </a:cubicBezTo>
                    <a:cubicBezTo>
                      <a:pt x="191074" y="141227"/>
                      <a:pt x="199370" y="138036"/>
                      <a:pt x="207373" y="134207"/>
                    </a:cubicBezTo>
                    <a:lnTo>
                      <a:pt x="156907" y="104965"/>
                    </a:lnTo>
                    <a:lnTo>
                      <a:pt x="150255" y="107251"/>
                    </a:lnTo>
                    <a:lnTo>
                      <a:pt x="143317" y="109442"/>
                    </a:lnTo>
                    <a:cubicBezTo>
                      <a:pt x="130582" y="113633"/>
                      <a:pt x="118987" y="116872"/>
                      <a:pt x="108343" y="118967"/>
                    </a:cubicBezTo>
                    <a:cubicBezTo>
                      <a:pt x="98573" y="121244"/>
                      <a:pt x="88613" y="122587"/>
                      <a:pt x="78596" y="122968"/>
                    </a:cubicBezTo>
                    <a:cubicBezTo>
                      <a:pt x="69748" y="123282"/>
                      <a:pt x="60900" y="122453"/>
                      <a:pt x="52271" y="120491"/>
                    </a:cubicBezTo>
                    <a:cubicBezTo>
                      <a:pt x="43746" y="118510"/>
                      <a:pt x="35554" y="115300"/>
                      <a:pt x="27941" y="110966"/>
                    </a:cubicBezTo>
                    <a:cubicBezTo>
                      <a:pt x="19616" y="106547"/>
                      <a:pt x="12383" y="100336"/>
                      <a:pt x="6748" y="92773"/>
                    </a:cubicBezTo>
                    <a:cubicBezTo>
                      <a:pt x="2690" y="87068"/>
                      <a:pt x="684" y="80153"/>
                      <a:pt x="1045" y="73152"/>
                    </a:cubicBezTo>
                    <a:cubicBezTo>
                      <a:pt x="1768" y="65856"/>
                      <a:pt x="4685" y="58941"/>
                      <a:pt x="9409" y="53340"/>
                    </a:cubicBezTo>
                    <a:cubicBezTo>
                      <a:pt x="15244" y="45977"/>
                      <a:pt x="22163" y="39557"/>
                      <a:pt x="29937" y="34290"/>
                    </a:cubicBezTo>
                    <a:lnTo>
                      <a:pt x="0" y="16954"/>
                    </a:lnTo>
                    <a:lnTo>
                      <a:pt x="17677" y="6763"/>
                    </a:lnTo>
                    <a:lnTo>
                      <a:pt x="47329" y="24003"/>
                    </a:lnTo>
                    <a:cubicBezTo>
                      <a:pt x="61242" y="17050"/>
                      <a:pt x="75869" y="11659"/>
                      <a:pt x="90951" y="7906"/>
                    </a:cubicBezTo>
                    <a:cubicBezTo>
                      <a:pt x="105283" y="4220"/>
                      <a:pt x="119862" y="1581"/>
                      <a:pt x="134574" y="0"/>
                    </a:cubicBezTo>
                    <a:close/>
                    <a:moveTo>
                      <a:pt x="63390" y="83344"/>
                    </a:moveTo>
                    <a:cubicBezTo>
                      <a:pt x="70043" y="87173"/>
                      <a:pt x="77712" y="88830"/>
                      <a:pt x="85344" y="88106"/>
                    </a:cubicBezTo>
                    <a:cubicBezTo>
                      <a:pt x="95656" y="86935"/>
                      <a:pt x="105825" y="84668"/>
                      <a:pt x="115661" y="81343"/>
                    </a:cubicBezTo>
                    <a:lnTo>
                      <a:pt x="68142" y="53721"/>
                    </a:lnTo>
                    <a:cubicBezTo>
                      <a:pt x="50465" y="65056"/>
                      <a:pt x="49040" y="74867"/>
                      <a:pt x="63390" y="83153"/>
                    </a:cubicBezTo>
                    <a:close/>
                    <a:moveTo>
                      <a:pt x="230182" y="96679"/>
                    </a:moveTo>
                    <a:cubicBezTo>
                      <a:pt x="222930" y="92735"/>
                      <a:pt x="214586" y="91259"/>
                      <a:pt x="206422" y="92488"/>
                    </a:cubicBezTo>
                    <a:cubicBezTo>
                      <a:pt x="195170" y="93907"/>
                      <a:pt x="184069" y="96336"/>
                      <a:pt x="173254" y="99727"/>
                    </a:cubicBezTo>
                    <a:lnTo>
                      <a:pt x="220773" y="127159"/>
                    </a:lnTo>
                    <a:cubicBezTo>
                      <a:pt x="240541" y="115157"/>
                      <a:pt x="243867" y="105061"/>
                      <a:pt x="230182" y="96679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4" name="Google Shape;754;p24"/>
              <p:cNvSpPr/>
              <p:nvPr/>
            </p:nvSpPr>
            <p:spPr>
              <a:xfrm>
                <a:off x="6030138" y="3279362"/>
                <a:ext cx="19007" cy="25527"/>
              </a:xfrm>
              <a:custGeom>
                <a:rect b="b" l="l" r="r" t="t"/>
                <a:pathLst>
                  <a:path extrusionOk="0" h="25527" w="19007">
                    <a:moveTo>
                      <a:pt x="0" y="17145"/>
                    </a:moveTo>
                    <a:cubicBezTo>
                      <a:pt x="475" y="15907"/>
                      <a:pt x="0" y="0"/>
                      <a:pt x="0" y="0"/>
                    </a:cubicBezTo>
                    <a:lnTo>
                      <a:pt x="19008" y="12478"/>
                    </a:lnTo>
                    <a:lnTo>
                      <a:pt x="10549" y="25527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5" name="Google Shape;755;p24"/>
              <p:cNvSpPr/>
              <p:nvPr/>
            </p:nvSpPr>
            <p:spPr>
              <a:xfrm>
                <a:off x="6157299" y="3290220"/>
                <a:ext cx="42006" cy="19716"/>
              </a:xfrm>
              <a:custGeom>
                <a:rect b="b" l="l" r="r" t="t"/>
                <a:pathLst>
                  <a:path extrusionOk="0" h="19716" w="42006">
                    <a:moveTo>
                      <a:pt x="42007" y="17145"/>
                    </a:moveTo>
                    <a:lnTo>
                      <a:pt x="42007" y="0"/>
                    </a:lnTo>
                    <a:lnTo>
                      <a:pt x="0" y="3239"/>
                    </a:lnTo>
                    <a:lnTo>
                      <a:pt x="24140" y="19717"/>
                    </a:lnTo>
                    <a:lnTo>
                      <a:pt x="42007" y="1714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6" name="Google Shape;756;p24"/>
              <p:cNvSpPr/>
              <p:nvPr/>
            </p:nvSpPr>
            <p:spPr>
              <a:xfrm>
                <a:off x="6171364" y="3226974"/>
                <a:ext cx="31457" cy="17430"/>
              </a:xfrm>
              <a:custGeom>
                <a:rect b="b" l="l" r="r" t="t"/>
                <a:pathLst>
                  <a:path extrusionOk="0" h="17430" w="31457">
                    <a:moveTo>
                      <a:pt x="31458" y="17431"/>
                    </a:moveTo>
                    <a:lnTo>
                      <a:pt x="31458" y="0"/>
                    </a:lnTo>
                    <a:lnTo>
                      <a:pt x="0" y="11430"/>
                    </a:lnTo>
                    <a:lnTo>
                      <a:pt x="31458" y="17431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7" name="Google Shape;757;p24"/>
              <p:cNvSpPr/>
              <p:nvPr/>
            </p:nvSpPr>
            <p:spPr>
              <a:xfrm>
                <a:off x="6072240" y="3233356"/>
                <a:ext cx="47423" cy="33146"/>
              </a:xfrm>
              <a:custGeom>
                <a:rect b="b" l="l" r="r" t="t"/>
                <a:pathLst>
                  <a:path extrusionOk="0" h="33146" w="47423">
                    <a:moveTo>
                      <a:pt x="0" y="10096"/>
                    </a:moveTo>
                    <a:lnTo>
                      <a:pt x="10454" y="0"/>
                    </a:lnTo>
                    <a:lnTo>
                      <a:pt x="47424" y="25622"/>
                    </a:lnTo>
                    <a:lnTo>
                      <a:pt x="45143" y="33147"/>
                    </a:lnTo>
                    <a:cubicBezTo>
                      <a:pt x="45143" y="33147"/>
                      <a:pt x="17582" y="21526"/>
                      <a:pt x="16632" y="20860"/>
                    </a:cubicBezTo>
                    <a:cubicBezTo>
                      <a:pt x="15681" y="20193"/>
                      <a:pt x="0" y="10096"/>
                      <a:pt x="0" y="10096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8" name="Google Shape;758;p24"/>
              <p:cNvSpPr/>
              <p:nvPr/>
            </p:nvSpPr>
            <p:spPr>
              <a:xfrm>
                <a:off x="5975967" y="3178206"/>
                <a:ext cx="59018" cy="38957"/>
              </a:xfrm>
              <a:custGeom>
                <a:rect b="b" l="l" r="r" t="t"/>
                <a:pathLst>
                  <a:path extrusionOk="0" h="38957" w="59018">
                    <a:moveTo>
                      <a:pt x="0" y="11144"/>
                    </a:moveTo>
                    <a:lnTo>
                      <a:pt x="48945" y="38957"/>
                    </a:lnTo>
                    <a:lnTo>
                      <a:pt x="59019" y="31718"/>
                    </a:lnTo>
                    <a:cubicBezTo>
                      <a:pt x="59019" y="31718"/>
                      <a:pt x="52841" y="24575"/>
                      <a:pt x="52366" y="23908"/>
                    </a:cubicBezTo>
                    <a:cubicBezTo>
                      <a:pt x="47966" y="18878"/>
                      <a:pt x="42805" y="14573"/>
                      <a:pt x="37065" y="11144"/>
                    </a:cubicBezTo>
                    <a:cubicBezTo>
                      <a:pt x="33453" y="10478"/>
                      <a:pt x="10264" y="0"/>
                      <a:pt x="10264" y="0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9" name="Google Shape;759;p24"/>
              <p:cNvSpPr/>
              <p:nvPr/>
            </p:nvSpPr>
            <p:spPr>
              <a:xfrm>
                <a:off x="6030138" y="3147155"/>
                <a:ext cx="27275" cy="24479"/>
              </a:xfrm>
              <a:custGeom>
                <a:rect b="b" l="l" r="r" t="t"/>
                <a:pathLst>
                  <a:path extrusionOk="0" h="24479" w="27275">
                    <a:moveTo>
                      <a:pt x="27276" y="24479"/>
                    </a:moveTo>
                    <a:lnTo>
                      <a:pt x="27276" y="7239"/>
                    </a:lnTo>
                    <a:lnTo>
                      <a:pt x="4752" y="0"/>
                    </a:lnTo>
                    <a:lnTo>
                      <a:pt x="0" y="13430"/>
                    </a:lnTo>
                    <a:lnTo>
                      <a:pt x="1140" y="19621"/>
                    </a:lnTo>
                    <a:lnTo>
                      <a:pt x="27276" y="2447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0" name="Google Shape;760;p24"/>
              <p:cNvSpPr/>
              <p:nvPr/>
            </p:nvSpPr>
            <p:spPr>
              <a:xfrm>
                <a:off x="5907920" y="3142011"/>
                <a:ext cx="26135" cy="19431"/>
              </a:xfrm>
              <a:custGeom>
                <a:rect b="b" l="l" r="r" t="t"/>
                <a:pathLst>
                  <a:path extrusionOk="0" h="19431" w="26135">
                    <a:moveTo>
                      <a:pt x="0" y="17145"/>
                    </a:moveTo>
                    <a:lnTo>
                      <a:pt x="0" y="0"/>
                    </a:lnTo>
                    <a:lnTo>
                      <a:pt x="26135" y="2762"/>
                    </a:lnTo>
                    <a:lnTo>
                      <a:pt x="17677" y="19431"/>
                    </a:lnTo>
                    <a:lnTo>
                      <a:pt x="0" y="1714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1" name="Google Shape;761;p24"/>
              <p:cNvSpPr/>
              <p:nvPr/>
            </p:nvSpPr>
            <p:spPr>
              <a:xfrm>
                <a:off x="5908870" y="3199637"/>
                <a:ext cx="30317" cy="30289"/>
              </a:xfrm>
              <a:custGeom>
                <a:rect b="b" l="l" r="r" t="t"/>
                <a:pathLst>
                  <a:path extrusionOk="0" h="30289" w="30317">
                    <a:moveTo>
                      <a:pt x="0" y="17812"/>
                    </a:moveTo>
                    <a:lnTo>
                      <a:pt x="0" y="0"/>
                    </a:lnTo>
                    <a:lnTo>
                      <a:pt x="30317" y="0"/>
                    </a:lnTo>
                    <a:lnTo>
                      <a:pt x="22999" y="16002"/>
                    </a:lnTo>
                    <a:lnTo>
                      <a:pt x="10074" y="30290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2" name="Google Shape;762;p24"/>
              <p:cNvSpPr/>
              <p:nvPr/>
            </p:nvSpPr>
            <p:spPr>
              <a:xfrm>
                <a:off x="5908110" y="3125057"/>
                <a:ext cx="294341" cy="184880"/>
              </a:xfrm>
              <a:custGeom>
                <a:rect b="b" l="l" r="r" t="t"/>
                <a:pathLst>
                  <a:path extrusionOk="0" h="184880" w="294341">
                    <a:moveTo>
                      <a:pt x="149305" y="29337"/>
                    </a:moveTo>
                    <a:cubicBezTo>
                      <a:pt x="145418" y="29328"/>
                      <a:pt x="141540" y="29642"/>
                      <a:pt x="137710" y="30290"/>
                    </a:cubicBezTo>
                    <a:cubicBezTo>
                      <a:pt x="132578" y="31052"/>
                      <a:pt x="126685" y="32099"/>
                      <a:pt x="120223" y="33433"/>
                    </a:cubicBezTo>
                    <a:cubicBezTo>
                      <a:pt x="113760" y="34766"/>
                      <a:pt x="107108" y="36576"/>
                      <a:pt x="100170" y="38671"/>
                    </a:cubicBezTo>
                    <a:cubicBezTo>
                      <a:pt x="93365" y="40672"/>
                      <a:pt x="86732" y="43186"/>
                      <a:pt x="80307" y="46196"/>
                    </a:cubicBezTo>
                    <a:lnTo>
                      <a:pt x="131152" y="75629"/>
                    </a:lnTo>
                    <a:lnTo>
                      <a:pt x="140181" y="72390"/>
                    </a:lnTo>
                    <a:cubicBezTo>
                      <a:pt x="153106" y="68104"/>
                      <a:pt x="165366" y="64389"/>
                      <a:pt x="176770" y="61436"/>
                    </a:cubicBezTo>
                    <a:cubicBezTo>
                      <a:pt x="187519" y="58512"/>
                      <a:pt x="198534" y="56693"/>
                      <a:pt x="209654" y="56007"/>
                    </a:cubicBezTo>
                    <a:cubicBezTo>
                      <a:pt x="219804" y="55312"/>
                      <a:pt x="230001" y="55988"/>
                      <a:pt x="239971" y="58007"/>
                    </a:cubicBezTo>
                    <a:cubicBezTo>
                      <a:pt x="250026" y="60217"/>
                      <a:pt x="259653" y="64046"/>
                      <a:pt x="268482" y="69342"/>
                    </a:cubicBezTo>
                    <a:cubicBezTo>
                      <a:pt x="277264" y="73733"/>
                      <a:pt x="284781" y="80286"/>
                      <a:pt x="290341" y="88392"/>
                    </a:cubicBezTo>
                    <a:cubicBezTo>
                      <a:pt x="294114" y="94298"/>
                      <a:pt x="295283" y="101498"/>
                      <a:pt x="293572" y="108299"/>
                    </a:cubicBezTo>
                    <a:cubicBezTo>
                      <a:pt x="291434" y="115786"/>
                      <a:pt x="287328" y="122568"/>
                      <a:pt x="281692" y="127921"/>
                    </a:cubicBezTo>
                    <a:cubicBezTo>
                      <a:pt x="274717" y="134950"/>
                      <a:pt x="266933" y="141122"/>
                      <a:pt x="258503" y="146304"/>
                    </a:cubicBezTo>
                    <a:lnTo>
                      <a:pt x="290816" y="165354"/>
                    </a:lnTo>
                    <a:lnTo>
                      <a:pt x="273139" y="175546"/>
                    </a:lnTo>
                    <a:lnTo>
                      <a:pt x="240541" y="156496"/>
                    </a:lnTo>
                    <a:cubicBezTo>
                      <a:pt x="225021" y="164201"/>
                      <a:pt x="208789" y="170355"/>
                      <a:pt x="192072" y="174879"/>
                    </a:cubicBezTo>
                    <a:cubicBezTo>
                      <a:pt x="174585" y="179718"/>
                      <a:pt x="156717" y="183071"/>
                      <a:pt x="138660" y="184880"/>
                    </a:cubicBezTo>
                    <a:lnTo>
                      <a:pt x="121648" y="154305"/>
                    </a:lnTo>
                    <a:cubicBezTo>
                      <a:pt x="126419" y="154181"/>
                      <a:pt x="131181" y="153800"/>
                      <a:pt x="135904" y="153162"/>
                    </a:cubicBezTo>
                    <a:cubicBezTo>
                      <a:pt x="143061" y="152343"/>
                      <a:pt x="150169" y="151133"/>
                      <a:pt x="157193" y="149542"/>
                    </a:cubicBezTo>
                    <a:cubicBezTo>
                      <a:pt x="164986" y="147828"/>
                      <a:pt x="173254" y="145733"/>
                      <a:pt x="181998" y="143161"/>
                    </a:cubicBezTo>
                    <a:cubicBezTo>
                      <a:pt x="190494" y="140608"/>
                      <a:pt x="198781" y="137427"/>
                      <a:pt x="206802" y="133636"/>
                    </a:cubicBezTo>
                    <a:lnTo>
                      <a:pt x="156337" y="104394"/>
                    </a:lnTo>
                    <a:lnTo>
                      <a:pt x="149685" y="106680"/>
                    </a:lnTo>
                    <a:lnTo>
                      <a:pt x="142747" y="108775"/>
                    </a:lnTo>
                    <a:cubicBezTo>
                      <a:pt x="130012" y="112967"/>
                      <a:pt x="118417" y="116300"/>
                      <a:pt x="107773" y="118300"/>
                    </a:cubicBezTo>
                    <a:cubicBezTo>
                      <a:pt x="98212" y="120767"/>
                      <a:pt x="88442" y="122330"/>
                      <a:pt x="78596" y="122968"/>
                    </a:cubicBezTo>
                    <a:cubicBezTo>
                      <a:pt x="69748" y="123282"/>
                      <a:pt x="60900" y="122453"/>
                      <a:pt x="52271" y="120491"/>
                    </a:cubicBezTo>
                    <a:cubicBezTo>
                      <a:pt x="43736" y="118548"/>
                      <a:pt x="35535" y="115338"/>
                      <a:pt x="27941" y="110966"/>
                    </a:cubicBezTo>
                    <a:cubicBezTo>
                      <a:pt x="19578" y="106613"/>
                      <a:pt x="12326" y="100384"/>
                      <a:pt x="6748" y="92774"/>
                    </a:cubicBezTo>
                    <a:cubicBezTo>
                      <a:pt x="2671" y="87078"/>
                      <a:pt x="656" y="80153"/>
                      <a:pt x="1045" y="73152"/>
                    </a:cubicBezTo>
                    <a:cubicBezTo>
                      <a:pt x="1787" y="65856"/>
                      <a:pt x="4704" y="58950"/>
                      <a:pt x="9409" y="53340"/>
                    </a:cubicBezTo>
                    <a:cubicBezTo>
                      <a:pt x="15244" y="45977"/>
                      <a:pt x="22163" y="39557"/>
                      <a:pt x="29937" y="34290"/>
                    </a:cubicBezTo>
                    <a:lnTo>
                      <a:pt x="0" y="16954"/>
                    </a:lnTo>
                    <a:lnTo>
                      <a:pt x="17677" y="6763"/>
                    </a:lnTo>
                    <a:lnTo>
                      <a:pt x="47329" y="23908"/>
                    </a:lnTo>
                    <a:cubicBezTo>
                      <a:pt x="61261" y="17031"/>
                      <a:pt x="75878" y="11668"/>
                      <a:pt x="90951" y="7906"/>
                    </a:cubicBezTo>
                    <a:cubicBezTo>
                      <a:pt x="105283" y="4220"/>
                      <a:pt x="119862" y="1581"/>
                      <a:pt x="134574" y="0"/>
                    </a:cubicBezTo>
                    <a:close/>
                    <a:moveTo>
                      <a:pt x="63010" y="82772"/>
                    </a:moveTo>
                    <a:cubicBezTo>
                      <a:pt x="69663" y="86601"/>
                      <a:pt x="77332" y="88259"/>
                      <a:pt x="84964" y="87535"/>
                    </a:cubicBezTo>
                    <a:cubicBezTo>
                      <a:pt x="95295" y="86373"/>
                      <a:pt x="105454" y="84068"/>
                      <a:pt x="115281" y="80677"/>
                    </a:cubicBezTo>
                    <a:lnTo>
                      <a:pt x="67762" y="53150"/>
                    </a:lnTo>
                    <a:cubicBezTo>
                      <a:pt x="50085" y="64579"/>
                      <a:pt x="48659" y="74486"/>
                      <a:pt x="63010" y="82772"/>
                    </a:cubicBezTo>
                    <a:close/>
                    <a:moveTo>
                      <a:pt x="229802" y="96679"/>
                    </a:moveTo>
                    <a:cubicBezTo>
                      <a:pt x="222541" y="92745"/>
                      <a:pt x="214215" y="91240"/>
                      <a:pt x="206042" y="92392"/>
                    </a:cubicBezTo>
                    <a:cubicBezTo>
                      <a:pt x="194799" y="93897"/>
                      <a:pt x="183708" y="96355"/>
                      <a:pt x="172874" y="99727"/>
                    </a:cubicBezTo>
                    <a:lnTo>
                      <a:pt x="220393" y="127063"/>
                    </a:lnTo>
                    <a:cubicBezTo>
                      <a:pt x="240161" y="114776"/>
                      <a:pt x="243487" y="104585"/>
                      <a:pt x="229802" y="96679"/>
                    </a:cubicBezTo>
                    <a:close/>
                  </a:path>
                </a:pathLst>
              </a:custGeom>
              <a:solidFill>
                <a:srgbClr val="F9CA0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3" name="Google Shape;763;p24"/>
            <p:cNvGrpSpPr/>
            <p:nvPr/>
          </p:nvGrpSpPr>
          <p:grpSpPr>
            <a:xfrm>
              <a:off x="3839126" y="2072703"/>
              <a:ext cx="883852" cy="621124"/>
              <a:chOff x="5648751" y="2814828"/>
              <a:chExt cx="883852" cy="621124"/>
            </a:xfrm>
          </p:grpSpPr>
          <p:sp>
            <p:nvSpPr>
              <p:cNvPr id="764" name="Google Shape;764;p24"/>
              <p:cNvSpPr/>
              <p:nvPr/>
            </p:nvSpPr>
            <p:spPr>
              <a:xfrm>
                <a:off x="5648751" y="2924460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3"/>
                      <a:pt x="441926" y="511493"/>
                    </a:cubicBezTo>
                    <a:cubicBezTo>
                      <a:pt x="197857" y="511493"/>
                      <a:pt x="0" y="396991"/>
                      <a:pt x="0" y="255746"/>
                    </a:cubicBezTo>
                    <a:cubicBezTo>
                      <a:pt x="0" y="114502"/>
                      <a:pt x="197857" y="0"/>
                      <a:pt x="441926" y="0"/>
                    </a:cubicBezTo>
                    <a:cubicBezTo>
                      <a:pt x="685995" y="0"/>
                      <a:pt x="883852" y="114501"/>
                      <a:pt x="883852" y="255746"/>
                    </a:cubicBez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5" name="Google Shape;765;p24"/>
              <p:cNvSpPr/>
              <p:nvPr/>
            </p:nvSpPr>
            <p:spPr>
              <a:xfrm>
                <a:off x="5648941" y="3067526"/>
                <a:ext cx="87244" cy="116490"/>
              </a:xfrm>
              <a:custGeom>
                <a:rect b="b" l="l" r="r" t="t"/>
                <a:pathLst>
                  <a:path extrusionOk="0" h="116490" w="87244">
                    <a:moveTo>
                      <a:pt x="0" y="116491"/>
                    </a:moveTo>
                    <a:lnTo>
                      <a:pt x="0" y="0"/>
                    </a:lnTo>
                    <a:lnTo>
                      <a:pt x="87245" y="77914"/>
                    </a:lnTo>
                    <a:lnTo>
                      <a:pt x="0" y="116491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6" name="Google Shape;766;p24"/>
              <p:cNvSpPr/>
              <p:nvPr/>
            </p:nvSpPr>
            <p:spPr>
              <a:xfrm>
                <a:off x="6466077" y="3070574"/>
                <a:ext cx="66526" cy="157067"/>
              </a:xfrm>
              <a:custGeom>
                <a:rect b="b" l="l" r="r" t="t"/>
                <a:pathLst>
                  <a:path extrusionOk="0" h="157067" w="66526">
                    <a:moveTo>
                      <a:pt x="66527" y="0"/>
                    </a:moveTo>
                    <a:lnTo>
                      <a:pt x="66527" y="109538"/>
                    </a:lnTo>
                    <a:lnTo>
                      <a:pt x="21859" y="157067"/>
                    </a:lnTo>
                    <a:lnTo>
                      <a:pt x="0" y="31623"/>
                    </a:lnTo>
                    <a:lnTo>
                      <a:pt x="66527" y="0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7" name="Google Shape;767;p24"/>
              <p:cNvSpPr/>
              <p:nvPr/>
            </p:nvSpPr>
            <p:spPr>
              <a:xfrm>
                <a:off x="5648751" y="2814828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3"/>
                      <a:pt x="441926" y="511493"/>
                    </a:cubicBezTo>
                    <a:cubicBezTo>
                      <a:pt x="197857" y="511493"/>
                      <a:pt x="0" y="396991"/>
                      <a:pt x="0" y="255746"/>
                    </a:cubicBezTo>
                    <a:cubicBezTo>
                      <a:pt x="0" y="114501"/>
                      <a:pt x="197857" y="0"/>
                      <a:pt x="441926" y="0"/>
                    </a:cubicBezTo>
                    <a:cubicBezTo>
                      <a:pt x="685995" y="0"/>
                      <a:pt x="883852" y="114501"/>
                      <a:pt x="883852" y="255746"/>
                    </a:cubicBezTo>
                    <a:close/>
                  </a:path>
                </a:pathLst>
              </a:custGeom>
              <a:solidFill>
                <a:srgbClr val="F9CB0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8" name="Google Shape;768;p24"/>
              <p:cNvSpPr/>
              <p:nvPr/>
            </p:nvSpPr>
            <p:spPr>
              <a:xfrm>
                <a:off x="5774449" y="2884431"/>
                <a:ext cx="632610" cy="366117"/>
              </a:xfrm>
              <a:custGeom>
                <a:rect b="b" l="l" r="r" t="t"/>
                <a:pathLst>
                  <a:path extrusionOk="0" h="366117" w="632610">
                    <a:moveTo>
                      <a:pt x="632040" y="194048"/>
                    </a:moveTo>
                    <a:cubicBezTo>
                      <a:pt x="627573" y="237101"/>
                      <a:pt x="596971" y="279773"/>
                      <a:pt x="539948" y="312539"/>
                    </a:cubicBezTo>
                    <a:cubicBezTo>
                      <a:pt x="416399" y="383977"/>
                      <a:pt x="216059" y="383977"/>
                      <a:pt x="92510" y="312539"/>
                    </a:cubicBezTo>
                    <a:cubicBezTo>
                      <a:pt x="35487" y="279583"/>
                      <a:pt x="4980" y="237101"/>
                      <a:pt x="608" y="194048"/>
                    </a:cubicBezTo>
                    <a:cubicBezTo>
                      <a:pt x="-4809" y="143661"/>
                      <a:pt x="25983" y="92131"/>
                      <a:pt x="92510" y="53650"/>
                    </a:cubicBezTo>
                    <a:cubicBezTo>
                      <a:pt x="216059" y="-17883"/>
                      <a:pt x="416399" y="-17883"/>
                      <a:pt x="539948" y="53650"/>
                    </a:cubicBezTo>
                    <a:cubicBezTo>
                      <a:pt x="606570" y="92131"/>
                      <a:pt x="637267" y="143661"/>
                      <a:pt x="632040" y="194048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769;p24"/>
              <p:cNvSpPr/>
              <p:nvPr/>
            </p:nvSpPr>
            <p:spPr>
              <a:xfrm>
                <a:off x="5775057" y="2906363"/>
                <a:ext cx="631431" cy="344185"/>
              </a:xfrm>
              <a:custGeom>
                <a:rect b="b" l="l" r="r" t="t"/>
                <a:pathLst>
                  <a:path extrusionOk="0" h="344185" w="631431">
                    <a:moveTo>
                      <a:pt x="631432" y="172117"/>
                    </a:moveTo>
                    <a:cubicBezTo>
                      <a:pt x="626965" y="215170"/>
                      <a:pt x="596363" y="257842"/>
                      <a:pt x="539340" y="290608"/>
                    </a:cubicBezTo>
                    <a:cubicBezTo>
                      <a:pt x="415791" y="362045"/>
                      <a:pt x="215451" y="362045"/>
                      <a:pt x="91902" y="290608"/>
                    </a:cubicBezTo>
                    <a:cubicBezTo>
                      <a:pt x="34879" y="257651"/>
                      <a:pt x="4372" y="215170"/>
                      <a:pt x="0" y="172117"/>
                    </a:cubicBezTo>
                    <a:cubicBezTo>
                      <a:pt x="4372" y="129064"/>
                      <a:pt x="34974" y="86392"/>
                      <a:pt x="91902" y="53721"/>
                    </a:cubicBezTo>
                    <a:cubicBezTo>
                      <a:pt x="215451" y="-17907"/>
                      <a:pt x="415791" y="-17907"/>
                      <a:pt x="539340" y="53721"/>
                    </a:cubicBezTo>
                    <a:cubicBezTo>
                      <a:pt x="596363" y="86677"/>
                      <a:pt x="626965" y="129064"/>
                      <a:pt x="631432" y="172117"/>
                    </a:cubicBezTo>
                    <a:close/>
                  </a:path>
                </a:pathLst>
              </a:custGeom>
              <a:solidFill>
                <a:srgbClr val="E8A30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0" name="Google Shape;770;p24"/>
              <p:cNvSpPr/>
              <p:nvPr/>
            </p:nvSpPr>
            <p:spPr>
              <a:xfrm>
                <a:off x="5936526" y="2988278"/>
                <a:ext cx="294942" cy="185832"/>
              </a:xfrm>
              <a:custGeom>
                <a:rect b="b" l="l" r="r" t="t"/>
                <a:pathLst>
                  <a:path extrusionOk="0" h="185832" w="294942">
                    <a:moveTo>
                      <a:pt x="149495" y="30290"/>
                    </a:moveTo>
                    <a:cubicBezTo>
                      <a:pt x="145608" y="30280"/>
                      <a:pt x="141730" y="30604"/>
                      <a:pt x="137900" y="31242"/>
                    </a:cubicBezTo>
                    <a:cubicBezTo>
                      <a:pt x="132768" y="32004"/>
                      <a:pt x="126876" y="33052"/>
                      <a:pt x="120413" y="34385"/>
                    </a:cubicBezTo>
                    <a:cubicBezTo>
                      <a:pt x="113950" y="35719"/>
                      <a:pt x="107298" y="37529"/>
                      <a:pt x="100360" y="39529"/>
                    </a:cubicBezTo>
                    <a:cubicBezTo>
                      <a:pt x="93574" y="41624"/>
                      <a:pt x="86941" y="44168"/>
                      <a:pt x="80497" y="47149"/>
                    </a:cubicBezTo>
                    <a:lnTo>
                      <a:pt x="131342" y="76581"/>
                    </a:lnTo>
                    <a:lnTo>
                      <a:pt x="140846" y="73342"/>
                    </a:lnTo>
                    <a:cubicBezTo>
                      <a:pt x="153771" y="69056"/>
                      <a:pt x="165936" y="65342"/>
                      <a:pt x="177341" y="62389"/>
                    </a:cubicBezTo>
                    <a:cubicBezTo>
                      <a:pt x="188127" y="59474"/>
                      <a:pt x="199171" y="57626"/>
                      <a:pt x="210319" y="56864"/>
                    </a:cubicBezTo>
                    <a:cubicBezTo>
                      <a:pt x="220440" y="56255"/>
                      <a:pt x="230600" y="56960"/>
                      <a:pt x="240541" y="58960"/>
                    </a:cubicBezTo>
                    <a:cubicBezTo>
                      <a:pt x="250596" y="61170"/>
                      <a:pt x="260223" y="64999"/>
                      <a:pt x="269052" y="70295"/>
                    </a:cubicBezTo>
                    <a:cubicBezTo>
                      <a:pt x="277872" y="74657"/>
                      <a:pt x="285427" y="81220"/>
                      <a:pt x="291006" y="89345"/>
                    </a:cubicBezTo>
                    <a:cubicBezTo>
                      <a:pt x="294684" y="95288"/>
                      <a:pt x="295843" y="102451"/>
                      <a:pt x="294237" y="109252"/>
                    </a:cubicBezTo>
                    <a:cubicBezTo>
                      <a:pt x="292004" y="116719"/>
                      <a:pt x="287879" y="123482"/>
                      <a:pt x="282262" y="128873"/>
                    </a:cubicBezTo>
                    <a:cubicBezTo>
                      <a:pt x="275287" y="135903"/>
                      <a:pt x="267503" y="142075"/>
                      <a:pt x="259073" y="147257"/>
                    </a:cubicBezTo>
                    <a:lnTo>
                      <a:pt x="291386" y="166307"/>
                    </a:lnTo>
                    <a:lnTo>
                      <a:pt x="273804" y="176498"/>
                    </a:lnTo>
                    <a:lnTo>
                      <a:pt x="241206" y="157448"/>
                    </a:lnTo>
                    <a:cubicBezTo>
                      <a:pt x="225677" y="165116"/>
                      <a:pt x="209444" y="171279"/>
                      <a:pt x="192737" y="175832"/>
                    </a:cubicBezTo>
                    <a:cubicBezTo>
                      <a:pt x="175212" y="180670"/>
                      <a:pt x="157316" y="184013"/>
                      <a:pt x="139230" y="185833"/>
                    </a:cubicBezTo>
                    <a:lnTo>
                      <a:pt x="122219" y="154972"/>
                    </a:lnTo>
                    <a:cubicBezTo>
                      <a:pt x="126990" y="154848"/>
                      <a:pt x="131751" y="154467"/>
                      <a:pt x="136474" y="153829"/>
                    </a:cubicBezTo>
                    <a:cubicBezTo>
                      <a:pt x="142842" y="153067"/>
                      <a:pt x="149970" y="151924"/>
                      <a:pt x="157763" y="150209"/>
                    </a:cubicBezTo>
                    <a:cubicBezTo>
                      <a:pt x="165556" y="148495"/>
                      <a:pt x="173824" y="146399"/>
                      <a:pt x="182568" y="143828"/>
                    </a:cubicBezTo>
                    <a:cubicBezTo>
                      <a:pt x="191064" y="141275"/>
                      <a:pt x="199351" y="138093"/>
                      <a:pt x="207373" y="134303"/>
                    </a:cubicBezTo>
                    <a:lnTo>
                      <a:pt x="156907" y="105061"/>
                    </a:lnTo>
                    <a:lnTo>
                      <a:pt x="150255" y="107347"/>
                    </a:lnTo>
                    <a:cubicBezTo>
                      <a:pt x="148069" y="108109"/>
                      <a:pt x="145693" y="108775"/>
                      <a:pt x="143317" y="109442"/>
                    </a:cubicBezTo>
                    <a:cubicBezTo>
                      <a:pt x="130677" y="113633"/>
                      <a:pt x="118987" y="116967"/>
                      <a:pt x="108438" y="118967"/>
                    </a:cubicBezTo>
                    <a:cubicBezTo>
                      <a:pt x="98640" y="121244"/>
                      <a:pt x="88651" y="122577"/>
                      <a:pt x="78596" y="122968"/>
                    </a:cubicBezTo>
                    <a:cubicBezTo>
                      <a:pt x="69748" y="123234"/>
                      <a:pt x="60910" y="122406"/>
                      <a:pt x="52271" y="120491"/>
                    </a:cubicBezTo>
                    <a:cubicBezTo>
                      <a:pt x="43746" y="118501"/>
                      <a:pt x="35554" y="115300"/>
                      <a:pt x="27941" y="110966"/>
                    </a:cubicBezTo>
                    <a:cubicBezTo>
                      <a:pt x="19597" y="106585"/>
                      <a:pt x="12355" y="100365"/>
                      <a:pt x="6748" y="92774"/>
                    </a:cubicBezTo>
                    <a:cubicBezTo>
                      <a:pt x="2690" y="87068"/>
                      <a:pt x="675" y="80153"/>
                      <a:pt x="1045" y="73152"/>
                    </a:cubicBezTo>
                    <a:cubicBezTo>
                      <a:pt x="1825" y="65865"/>
                      <a:pt x="4733" y="58979"/>
                      <a:pt x="9409" y="53340"/>
                    </a:cubicBezTo>
                    <a:cubicBezTo>
                      <a:pt x="15254" y="45958"/>
                      <a:pt x="22210" y="39529"/>
                      <a:pt x="30032" y="34290"/>
                    </a:cubicBezTo>
                    <a:lnTo>
                      <a:pt x="0" y="16954"/>
                    </a:lnTo>
                    <a:lnTo>
                      <a:pt x="17677" y="6763"/>
                    </a:lnTo>
                    <a:lnTo>
                      <a:pt x="47329" y="23908"/>
                    </a:lnTo>
                    <a:cubicBezTo>
                      <a:pt x="61242" y="16993"/>
                      <a:pt x="75869" y="11621"/>
                      <a:pt x="90951" y="7906"/>
                    </a:cubicBezTo>
                    <a:cubicBezTo>
                      <a:pt x="105283" y="4239"/>
                      <a:pt x="119862" y="1591"/>
                      <a:pt x="134574" y="0"/>
                    </a:cubicBezTo>
                    <a:close/>
                    <a:moveTo>
                      <a:pt x="63200" y="83725"/>
                    </a:moveTo>
                    <a:cubicBezTo>
                      <a:pt x="69881" y="87563"/>
                      <a:pt x="77589" y="89230"/>
                      <a:pt x="85249" y="88487"/>
                    </a:cubicBezTo>
                    <a:cubicBezTo>
                      <a:pt x="95532" y="87268"/>
                      <a:pt x="105663" y="84963"/>
                      <a:pt x="115471" y="81629"/>
                    </a:cubicBezTo>
                    <a:lnTo>
                      <a:pt x="67952" y="54102"/>
                    </a:lnTo>
                    <a:cubicBezTo>
                      <a:pt x="50180" y="65532"/>
                      <a:pt x="48849" y="75438"/>
                      <a:pt x="63200" y="83725"/>
                    </a:cubicBezTo>
                    <a:close/>
                    <a:moveTo>
                      <a:pt x="229992" y="97822"/>
                    </a:moveTo>
                    <a:cubicBezTo>
                      <a:pt x="222750" y="93840"/>
                      <a:pt x="214405" y="92335"/>
                      <a:pt x="206232" y="93536"/>
                    </a:cubicBezTo>
                    <a:cubicBezTo>
                      <a:pt x="194989" y="95040"/>
                      <a:pt x="183898" y="97498"/>
                      <a:pt x="173064" y="100870"/>
                    </a:cubicBezTo>
                    <a:lnTo>
                      <a:pt x="220583" y="128207"/>
                    </a:lnTo>
                    <a:cubicBezTo>
                      <a:pt x="240256" y="115729"/>
                      <a:pt x="243677" y="105537"/>
                      <a:pt x="229992" y="97822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1" name="Google Shape;771;p24"/>
              <p:cNvSpPr/>
              <p:nvPr/>
            </p:nvSpPr>
            <p:spPr>
              <a:xfrm>
                <a:off x="6058745" y="3126009"/>
                <a:ext cx="19007" cy="25526"/>
              </a:xfrm>
              <a:custGeom>
                <a:rect b="b" l="l" r="r" t="t"/>
                <a:pathLst>
                  <a:path extrusionOk="0" h="25526" w="19007">
                    <a:moveTo>
                      <a:pt x="0" y="17240"/>
                    </a:moveTo>
                    <a:cubicBezTo>
                      <a:pt x="0" y="16002"/>
                      <a:pt x="0" y="0"/>
                      <a:pt x="0" y="0"/>
                    </a:cubicBezTo>
                    <a:lnTo>
                      <a:pt x="19008" y="12573"/>
                    </a:lnTo>
                    <a:lnTo>
                      <a:pt x="10549" y="25527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2" name="Google Shape;772;p24"/>
              <p:cNvSpPr/>
              <p:nvPr/>
            </p:nvSpPr>
            <p:spPr>
              <a:xfrm>
                <a:off x="6185905" y="3137249"/>
                <a:ext cx="42006" cy="19716"/>
              </a:xfrm>
              <a:custGeom>
                <a:rect b="b" l="l" r="r" t="t"/>
                <a:pathLst>
                  <a:path extrusionOk="0" h="19716" w="42006">
                    <a:moveTo>
                      <a:pt x="42007" y="17145"/>
                    </a:moveTo>
                    <a:lnTo>
                      <a:pt x="42007" y="0"/>
                    </a:lnTo>
                    <a:lnTo>
                      <a:pt x="0" y="3143"/>
                    </a:lnTo>
                    <a:lnTo>
                      <a:pt x="24140" y="19717"/>
                    </a:lnTo>
                    <a:lnTo>
                      <a:pt x="42007" y="1714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3" name="Google Shape;773;p24"/>
              <p:cNvSpPr/>
              <p:nvPr/>
            </p:nvSpPr>
            <p:spPr>
              <a:xfrm>
                <a:off x="6199971" y="3074003"/>
                <a:ext cx="31457" cy="17335"/>
              </a:xfrm>
              <a:custGeom>
                <a:rect b="b" l="l" r="r" t="t"/>
                <a:pathLst>
                  <a:path extrusionOk="0" h="17335" w="31457">
                    <a:moveTo>
                      <a:pt x="31458" y="17336"/>
                    </a:moveTo>
                    <a:lnTo>
                      <a:pt x="31458" y="0"/>
                    </a:lnTo>
                    <a:lnTo>
                      <a:pt x="0" y="11430"/>
                    </a:lnTo>
                    <a:lnTo>
                      <a:pt x="31458" y="17336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4" name="Google Shape;774;p24"/>
              <p:cNvSpPr/>
              <p:nvPr/>
            </p:nvSpPr>
            <p:spPr>
              <a:xfrm>
                <a:off x="6100751" y="3080384"/>
                <a:ext cx="47423" cy="33147"/>
              </a:xfrm>
              <a:custGeom>
                <a:rect b="b" l="l" r="r" t="t"/>
                <a:pathLst>
                  <a:path extrusionOk="0" h="33147" w="47423">
                    <a:moveTo>
                      <a:pt x="0" y="10097"/>
                    </a:moveTo>
                    <a:lnTo>
                      <a:pt x="10454" y="0"/>
                    </a:lnTo>
                    <a:lnTo>
                      <a:pt x="47424" y="25622"/>
                    </a:lnTo>
                    <a:lnTo>
                      <a:pt x="45143" y="33147"/>
                    </a:lnTo>
                    <a:cubicBezTo>
                      <a:pt x="45143" y="33147"/>
                      <a:pt x="17582" y="21431"/>
                      <a:pt x="16632" y="20765"/>
                    </a:cubicBezTo>
                    <a:cubicBezTo>
                      <a:pt x="15681" y="20098"/>
                      <a:pt x="0" y="10097"/>
                      <a:pt x="0" y="10097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5" name="Google Shape;775;p24"/>
              <p:cNvSpPr/>
              <p:nvPr/>
            </p:nvSpPr>
            <p:spPr>
              <a:xfrm>
                <a:off x="6004573" y="3025235"/>
                <a:ext cx="58733" cy="38957"/>
              </a:xfrm>
              <a:custGeom>
                <a:rect b="b" l="l" r="r" t="t"/>
                <a:pathLst>
                  <a:path extrusionOk="0" h="38957" w="58733">
                    <a:moveTo>
                      <a:pt x="0" y="11049"/>
                    </a:moveTo>
                    <a:lnTo>
                      <a:pt x="48659" y="38957"/>
                    </a:lnTo>
                    <a:lnTo>
                      <a:pt x="58733" y="31623"/>
                    </a:lnTo>
                    <a:cubicBezTo>
                      <a:pt x="58733" y="31623"/>
                      <a:pt x="52556" y="24575"/>
                      <a:pt x="52081" y="23908"/>
                    </a:cubicBezTo>
                    <a:cubicBezTo>
                      <a:pt x="47699" y="18869"/>
                      <a:pt x="42567" y="14526"/>
                      <a:pt x="36875" y="11049"/>
                    </a:cubicBezTo>
                    <a:cubicBezTo>
                      <a:pt x="33168" y="10382"/>
                      <a:pt x="9979" y="0"/>
                      <a:pt x="9979" y="0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6" name="Google Shape;776;p24"/>
              <p:cNvSpPr/>
              <p:nvPr/>
            </p:nvSpPr>
            <p:spPr>
              <a:xfrm>
                <a:off x="6058745" y="2994088"/>
                <a:ext cx="27275" cy="24479"/>
              </a:xfrm>
              <a:custGeom>
                <a:rect b="b" l="l" r="r" t="t"/>
                <a:pathLst>
                  <a:path extrusionOk="0" h="24479" w="27275">
                    <a:moveTo>
                      <a:pt x="27276" y="24479"/>
                    </a:moveTo>
                    <a:lnTo>
                      <a:pt x="27276" y="7334"/>
                    </a:lnTo>
                    <a:lnTo>
                      <a:pt x="4847" y="0"/>
                    </a:lnTo>
                    <a:lnTo>
                      <a:pt x="0" y="13430"/>
                    </a:lnTo>
                    <a:lnTo>
                      <a:pt x="1140" y="19621"/>
                    </a:lnTo>
                    <a:lnTo>
                      <a:pt x="27276" y="2447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Google Shape;777;p24"/>
              <p:cNvSpPr/>
              <p:nvPr/>
            </p:nvSpPr>
            <p:spPr>
              <a:xfrm>
                <a:off x="5936526" y="2989040"/>
                <a:ext cx="26135" cy="19431"/>
              </a:xfrm>
              <a:custGeom>
                <a:rect b="b" l="l" r="r" t="t"/>
                <a:pathLst>
                  <a:path extrusionOk="0" h="19431" w="26135">
                    <a:moveTo>
                      <a:pt x="0" y="17145"/>
                    </a:moveTo>
                    <a:lnTo>
                      <a:pt x="0" y="0"/>
                    </a:lnTo>
                    <a:lnTo>
                      <a:pt x="26135" y="2762"/>
                    </a:lnTo>
                    <a:lnTo>
                      <a:pt x="17677" y="19431"/>
                    </a:lnTo>
                    <a:lnTo>
                      <a:pt x="0" y="1714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8" name="Google Shape;778;p24"/>
              <p:cNvSpPr/>
              <p:nvPr/>
            </p:nvSpPr>
            <p:spPr>
              <a:xfrm>
                <a:off x="5937476" y="3046571"/>
                <a:ext cx="30221" cy="30289"/>
              </a:xfrm>
              <a:custGeom>
                <a:rect b="b" l="l" r="r" t="t"/>
                <a:pathLst>
                  <a:path extrusionOk="0" h="30289" w="30221">
                    <a:moveTo>
                      <a:pt x="0" y="17907"/>
                    </a:moveTo>
                    <a:cubicBezTo>
                      <a:pt x="0" y="17907"/>
                      <a:pt x="0" y="0"/>
                      <a:pt x="0" y="0"/>
                    </a:cubicBezTo>
                    <a:lnTo>
                      <a:pt x="30222" y="0"/>
                    </a:lnTo>
                    <a:lnTo>
                      <a:pt x="22999" y="16002"/>
                    </a:lnTo>
                    <a:lnTo>
                      <a:pt x="9979" y="3028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9" name="Google Shape;779;p24"/>
              <p:cNvSpPr/>
              <p:nvPr/>
            </p:nvSpPr>
            <p:spPr>
              <a:xfrm>
                <a:off x="5936526" y="2971514"/>
                <a:ext cx="294948" cy="185546"/>
              </a:xfrm>
              <a:custGeom>
                <a:rect b="b" l="l" r="r" t="t"/>
                <a:pathLst>
                  <a:path extrusionOk="0" h="185546" w="294948">
                    <a:moveTo>
                      <a:pt x="149495" y="29908"/>
                    </a:moveTo>
                    <a:cubicBezTo>
                      <a:pt x="145608" y="29899"/>
                      <a:pt x="141730" y="30223"/>
                      <a:pt x="137900" y="30861"/>
                    </a:cubicBezTo>
                    <a:cubicBezTo>
                      <a:pt x="132768" y="31623"/>
                      <a:pt x="126876" y="32671"/>
                      <a:pt x="120413" y="34004"/>
                    </a:cubicBezTo>
                    <a:cubicBezTo>
                      <a:pt x="113950" y="35338"/>
                      <a:pt x="107298" y="37052"/>
                      <a:pt x="100360" y="39148"/>
                    </a:cubicBezTo>
                    <a:cubicBezTo>
                      <a:pt x="93565" y="41196"/>
                      <a:pt x="86922" y="43748"/>
                      <a:pt x="80497" y="46768"/>
                    </a:cubicBezTo>
                    <a:lnTo>
                      <a:pt x="131342" y="76105"/>
                    </a:lnTo>
                    <a:lnTo>
                      <a:pt x="140846" y="72866"/>
                    </a:lnTo>
                    <a:cubicBezTo>
                      <a:pt x="153771" y="68580"/>
                      <a:pt x="165936" y="64960"/>
                      <a:pt x="177341" y="61913"/>
                    </a:cubicBezTo>
                    <a:cubicBezTo>
                      <a:pt x="188137" y="59065"/>
                      <a:pt x="199180" y="57255"/>
                      <a:pt x="210319" y="56483"/>
                    </a:cubicBezTo>
                    <a:cubicBezTo>
                      <a:pt x="220440" y="55874"/>
                      <a:pt x="230600" y="56579"/>
                      <a:pt x="240541" y="58579"/>
                    </a:cubicBezTo>
                    <a:cubicBezTo>
                      <a:pt x="250586" y="60751"/>
                      <a:pt x="260214" y="64551"/>
                      <a:pt x="269052" y="69818"/>
                    </a:cubicBezTo>
                    <a:cubicBezTo>
                      <a:pt x="277853" y="74219"/>
                      <a:pt x="285399" y="80772"/>
                      <a:pt x="291006" y="88868"/>
                    </a:cubicBezTo>
                    <a:cubicBezTo>
                      <a:pt x="294693" y="94802"/>
                      <a:pt x="295853" y="101975"/>
                      <a:pt x="294237" y="108775"/>
                    </a:cubicBezTo>
                    <a:cubicBezTo>
                      <a:pt x="292004" y="116243"/>
                      <a:pt x="287879" y="123006"/>
                      <a:pt x="282262" y="128397"/>
                    </a:cubicBezTo>
                    <a:cubicBezTo>
                      <a:pt x="275363" y="135484"/>
                      <a:pt x="267646" y="141722"/>
                      <a:pt x="259263" y="146971"/>
                    </a:cubicBezTo>
                    <a:lnTo>
                      <a:pt x="291576" y="166021"/>
                    </a:lnTo>
                    <a:lnTo>
                      <a:pt x="273994" y="176213"/>
                    </a:lnTo>
                    <a:lnTo>
                      <a:pt x="241396" y="157163"/>
                    </a:lnTo>
                    <a:cubicBezTo>
                      <a:pt x="225857" y="164802"/>
                      <a:pt x="209635" y="170926"/>
                      <a:pt x="192927" y="175450"/>
                    </a:cubicBezTo>
                    <a:cubicBezTo>
                      <a:pt x="175421" y="180365"/>
                      <a:pt x="157516" y="183747"/>
                      <a:pt x="139421" y="185547"/>
                    </a:cubicBezTo>
                    <a:lnTo>
                      <a:pt x="122409" y="154876"/>
                    </a:lnTo>
                    <a:cubicBezTo>
                      <a:pt x="127180" y="154800"/>
                      <a:pt x="131932" y="154448"/>
                      <a:pt x="136664" y="153829"/>
                    </a:cubicBezTo>
                    <a:cubicBezTo>
                      <a:pt x="143032" y="153067"/>
                      <a:pt x="150160" y="151829"/>
                      <a:pt x="157953" y="150114"/>
                    </a:cubicBezTo>
                    <a:cubicBezTo>
                      <a:pt x="165746" y="148400"/>
                      <a:pt x="174014" y="146304"/>
                      <a:pt x="182758" y="143828"/>
                    </a:cubicBezTo>
                    <a:cubicBezTo>
                      <a:pt x="191254" y="141275"/>
                      <a:pt x="199542" y="138093"/>
                      <a:pt x="207563" y="134303"/>
                    </a:cubicBezTo>
                    <a:lnTo>
                      <a:pt x="156907" y="105061"/>
                    </a:lnTo>
                    <a:lnTo>
                      <a:pt x="150255" y="107442"/>
                    </a:lnTo>
                    <a:lnTo>
                      <a:pt x="143317" y="109538"/>
                    </a:lnTo>
                    <a:cubicBezTo>
                      <a:pt x="130677" y="113729"/>
                      <a:pt x="118987" y="116967"/>
                      <a:pt x="108438" y="119063"/>
                    </a:cubicBezTo>
                    <a:cubicBezTo>
                      <a:pt x="98640" y="121339"/>
                      <a:pt x="88651" y="122672"/>
                      <a:pt x="78596" y="123063"/>
                    </a:cubicBezTo>
                    <a:cubicBezTo>
                      <a:pt x="69748" y="123425"/>
                      <a:pt x="60900" y="122587"/>
                      <a:pt x="52271" y="120587"/>
                    </a:cubicBezTo>
                    <a:cubicBezTo>
                      <a:pt x="43736" y="118643"/>
                      <a:pt x="35535" y="115434"/>
                      <a:pt x="27941" y="111062"/>
                    </a:cubicBezTo>
                    <a:cubicBezTo>
                      <a:pt x="19616" y="106651"/>
                      <a:pt x="12374" y="100432"/>
                      <a:pt x="6748" y="92869"/>
                    </a:cubicBezTo>
                    <a:cubicBezTo>
                      <a:pt x="2690" y="87163"/>
                      <a:pt x="675" y="80248"/>
                      <a:pt x="1045" y="73247"/>
                    </a:cubicBezTo>
                    <a:cubicBezTo>
                      <a:pt x="1815" y="65961"/>
                      <a:pt x="4723" y="59065"/>
                      <a:pt x="9409" y="53435"/>
                    </a:cubicBezTo>
                    <a:cubicBezTo>
                      <a:pt x="15254" y="46053"/>
                      <a:pt x="22210" y="39624"/>
                      <a:pt x="30032" y="34385"/>
                    </a:cubicBezTo>
                    <a:lnTo>
                      <a:pt x="0" y="17050"/>
                    </a:lnTo>
                    <a:lnTo>
                      <a:pt x="17677" y="6858"/>
                    </a:lnTo>
                    <a:lnTo>
                      <a:pt x="47329" y="24003"/>
                    </a:lnTo>
                    <a:cubicBezTo>
                      <a:pt x="61242" y="17050"/>
                      <a:pt x="75869" y="11659"/>
                      <a:pt x="90951" y="7906"/>
                    </a:cubicBezTo>
                    <a:cubicBezTo>
                      <a:pt x="105292" y="4286"/>
                      <a:pt x="119871" y="1638"/>
                      <a:pt x="134574" y="0"/>
                    </a:cubicBezTo>
                    <a:close/>
                    <a:moveTo>
                      <a:pt x="63200" y="83249"/>
                    </a:moveTo>
                    <a:cubicBezTo>
                      <a:pt x="69862" y="87125"/>
                      <a:pt x="77579" y="88792"/>
                      <a:pt x="85249" y="88011"/>
                    </a:cubicBezTo>
                    <a:cubicBezTo>
                      <a:pt x="95532" y="86830"/>
                      <a:pt x="105663" y="84563"/>
                      <a:pt x="115471" y="81248"/>
                    </a:cubicBezTo>
                    <a:lnTo>
                      <a:pt x="67952" y="53721"/>
                    </a:lnTo>
                    <a:cubicBezTo>
                      <a:pt x="50180" y="65151"/>
                      <a:pt x="48849" y="74962"/>
                      <a:pt x="63200" y="83249"/>
                    </a:cubicBezTo>
                    <a:close/>
                    <a:moveTo>
                      <a:pt x="229992" y="97250"/>
                    </a:moveTo>
                    <a:cubicBezTo>
                      <a:pt x="222759" y="93231"/>
                      <a:pt x="214405" y="91726"/>
                      <a:pt x="206232" y="92964"/>
                    </a:cubicBezTo>
                    <a:cubicBezTo>
                      <a:pt x="194980" y="94421"/>
                      <a:pt x="183879" y="96879"/>
                      <a:pt x="173064" y="100298"/>
                    </a:cubicBezTo>
                    <a:lnTo>
                      <a:pt x="220583" y="127635"/>
                    </a:lnTo>
                    <a:cubicBezTo>
                      <a:pt x="240541" y="115253"/>
                      <a:pt x="243677" y="105127"/>
                      <a:pt x="229992" y="97250"/>
                    </a:cubicBezTo>
                    <a:close/>
                  </a:path>
                </a:pathLst>
              </a:custGeom>
              <a:solidFill>
                <a:srgbClr val="F9CA0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0" name="Google Shape;780;p24"/>
            <p:cNvGrpSpPr/>
            <p:nvPr/>
          </p:nvGrpSpPr>
          <p:grpSpPr>
            <a:xfrm>
              <a:off x="3799020" y="4220685"/>
              <a:ext cx="883852" cy="621125"/>
              <a:chOff x="5608645" y="4962810"/>
              <a:chExt cx="883852" cy="621125"/>
            </a:xfrm>
          </p:grpSpPr>
          <p:sp>
            <p:nvSpPr>
              <p:cNvPr id="781" name="Google Shape;781;p24"/>
              <p:cNvSpPr/>
              <p:nvPr/>
            </p:nvSpPr>
            <p:spPr>
              <a:xfrm>
                <a:off x="5608645" y="5072443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3"/>
                      <a:pt x="441926" y="511493"/>
                    </a:cubicBezTo>
                    <a:cubicBezTo>
                      <a:pt x="197857" y="511493"/>
                      <a:pt x="0" y="396991"/>
                      <a:pt x="0" y="255746"/>
                    </a:cubicBezTo>
                    <a:cubicBezTo>
                      <a:pt x="0" y="114502"/>
                      <a:pt x="197857" y="0"/>
                      <a:pt x="441926" y="0"/>
                    </a:cubicBezTo>
                    <a:cubicBezTo>
                      <a:pt x="685995" y="0"/>
                      <a:pt x="883852" y="114502"/>
                      <a:pt x="883852" y="255746"/>
                    </a:cubicBez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2" name="Google Shape;782;p24"/>
              <p:cNvSpPr/>
              <p:nvPr/>
            </p:nvSpPr>
            <p:spPr>
              <a:xfrm>
                <a:off x="5608835" y="5215508"/>
                <a:ext cx="87244" cy="116490"/>
              </a:xfrm>
              <a:custGeom>
                <a:rect b="b" l="l" r="r" t="t"/>
                <a:pathLst>
                  <a:path extrusionOk="0" h="116490" w="87244">
                    <a:moveTo>
                      <a:pt x="0" y="116491"/>
                    </a:moveTo>
                    <a:lnTo>
                      <a:pt x="0" y="0"/>
                    </a:lnTo>
                    <a:lnTo>
                      <a:pt x="87245" y="77914"/>
                    </a:lnTo>
                    <a:lnTo>
                      <a:pt x="0" y="116491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24"/>
              <p:cNvSpPr/>
              <p:nvPr/>
            </p:nvSpPr>
            <p:spPr>
              <a:xfrm>
                <a:off x="6425971" y="5218557"/>
                <a:ext cx="66526" cy="157067"/>
              </a:xfrm>
              <a:custGeom>
                <a:rect b="b" l="l" r="r" t="t"/>
                <a:pathLst>
                  <a:path extrusionOk="0" h="157067" w="66526">
                    <a:moveTo>
                      <a:pt x="66527" y="0"/>
                    </a:moveTo>
                    <a:lnTo>
                      <a:pt x="66527" y="109633"/>
                    </a:lnTo>
                    <a:lnTo>
                      <a:pt x="21859" y="157067"/>
                    </a:lnTo>
                    <a:lnTo>
                      <a:pt x="0" y="31623"/>
                    </a:lnTo>
                    <a:lnTo>
                      <a:pt x="66527" y="0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4" name="Google Shape;784;p24"/>
              <p:cNvSpPr/>
              <p:nvPr/>
            </p:nvSpPr>
            <p:spPr>
              <a:xfrm>
                <a:off x="5608645" y="4962810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3"/>
                      <a:pt x="441926" y="511493"/>
                    </a:cubicBezTo>
                    <a:cubicBezTo>
                      <a:pt x="197857" y="511493"/>
                      <a:pt x="0" y="396991"/>
                      <a:pt x="0" y="255746"/>
                    </a:cubicBezTo>
                    <a:cubicBezTo>
                      <a:pt x="0" y="114501"/>
                      <a:pt x="197857" y="0"/>
                      <a:pt x="441926" y="0"/>
                    </a:cubicBezTo>
                    <a:cubicBezTo>
                      <a:pt x="685995" y="0"/>
                      <a:pt x="883852" y="114501"/>
                      <a:pt x="883852" y="255746"/>
                    </a:cubicBezTo>
                    <a:close/>
                  </a:path>
                </a:pathLst>
              </a:custGeom>
              <a:solidFill>
                <a:srgbClr val="F9CB0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5" name="Google Shape;785;p24"/>
              <p:cNvSpPr/>
              <p:nvPr/>
            </p:nvSpPr>
            <p:spPr>
              <a:xfrm>
                <a:off x="5734818" y="5032438"/>
                <a:ext cx="632517" cy="366093"/>
              </a:xfrm>
              <a:custGeom>
                <a:rect b="b" l="l" r="r" t="t"/>
                <a:pathLst>
                  <a:path extrusionOk="0" h="366093" w="632517">
                    <a:moveTo>
                      <a:pt x="632040" y="194024"/>
                    </a:moveTo>
                    <a:cubicBezTo>
                      <a:pt x="627573" y="237077"/>
                      <a:pt x="596971" y="279749"/>
                      <a:pt x="539948" y="312515"/>
                    </a:cubicBezTo>
                    <a:cubicBezTo>
                      <a:pt x="416399" y="383953"/>
                      <a:pt x="216154" y="383953"/>
                      <a:pt x="92510" y="312515"/>
                    </a:cubicBezTo>
                    <a:cubicBezTo>
                      <a:pt x="35487" y="279559"/>
                      <a:pt x="4980" y="237077"/>
                      <a:pt x="608" y="194024"/>
                    </a:cubicBezTo>
                    <a:cubicBezTo>
                      <a:pt x="-4809" y="143637"/>
                      <a:pt x="25983" y="92107"/>
                      <a:pt x="92510" y="53721"/>
                    </a:cubicBezTo>
                    <a:cubicBezTo>
                      <a:pt x="216059" y="-17907"/>
                      <a:pt x="416399" y="-17907"/>
                      <a:pt x="539948" y="53721"/>
                    </a:cubicBezTo>
                    <a:cubicBezTo>
                      <a:pt x="606094" y="92012"/>
                      <a:pt x="636792" y="143637"/>
                      <a:pt x="632040" y="194024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6" name="Google Shape;786;p24"/>
              <p:cNvSpPr/>
              <p:nvPr/>
            </p:nvSpPr>
            <p:spPr>
              <a:xfrm>
                <a:off x="5735426" y="5054346"/>
                <a:ext cx="631431" cy="344185"/>
              </a:xfrm>
              <a:custGeom>
                <a:rect b="b" l="l" r="r" t="t"/>
                <a:pathLst>
                  <a:path extrusionOk="0" h="344185" w="631431">
                    <a:moveTo>
                      <a:pt x="631432" y="172117"/>
                    </a:moveTo>
                    <a:cubicBezTo>
                      <a:pt x="626965" y="215170"/>
                      <a:pt x="596363" y="257842"/>
                      <a:pt x="539340" y="290608"/>
                    </a:cubicBezTo>
                    <a:cubicBezTo>
                      <a:pt x="415791" y="362045"/>
                      <a:pt x="215546" y="362045"/>
                      <a:pt x="91902" y="290608"/>
                    </a:cubicBezTo>
                    <a:cubicBezTo>
                      <a:pt x="34879" y="257651"/>
                      <a:pt x="4372" y="215170"/>
                      <a:pt x="0" y="172117"/>
                    </a:cubicBezTo>
                    <a:cubicBezTo>
                      <a:pt x="4372" y="129064"/>
                      <a:pt x="34974" y="86392"/>
                      <a:pt x="91902" y="53721"/>
                    </a:cubicBezTo>
                    <a:cubicBezTo>
                      <a:pt x="215451" y="-17907"/>
                      <a:pt x="415791" y="-17907"/>
                      <a:pt x="539340" y="53721"/>
                    </a:cubicBezTo>
                    <a:cubicBezTo>
                      <a:pt x="595887" y="86677"/>
                      <a:pt x="626490" y="129064"/>
                      <a:pt x="631432" y="172117"/>
                    </a:cubicBezTo>
                    <a:close/>
                  </a:path>
                </a:pathLst>
              </a:custGeom>
              <a:solidFill>
                <a:srgbClr val="E8A30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7" name="Google Shape;787;p24"/>
              <p:cNvSpPr/>
              <p:nvPr/>
            </p:nvSpPr>
            <p:spPr>
              <a:xfrm>
                <a:off x="5896325" y="5137308"/>
                <a:ext cx="295037" cy="184784"/>
              </a:xfrm>
              <a:custGeom>
                <a:rect b="b" l="l" r="r" t="t"/>
                <a:pathLst>
                  <a:path extrusionOk="0" h="184784" w="295037">
                    <a:moveTo>
                      <a:pt x="149590" y="29242"/>
                    </a:moveTo>
                    <a:cubicBezTo>
                      <a:pt x="145702" y="29232"/>
                      <a:pt x="141825" y="29556"/>
                      <a:pt x="137995" y="30194"/>
                    </a:cubicBezTo>
                    <a:cubicBezTo>
                      <a:pt x="132863" y="30956"/>
                      <a:pt x="126971" y="32004"/>
                      <a:pt x="120603" y="33338"/>
                    </a:cubicBezTo>
                    <a:cubicBezTo>
                      <a:pt x="114235" y="34671"/>
                      <a:pt x="107393" y="36481"/>
                      <a:pt x="100455" y="38576"/>
                    </a:cubicBezTo>
                    <a:cubicBezTo>
                      <a:pt x="93660" y="40595"/>
                      <a:pt x="87017" y="43110"/>
                      <a:pt x="80592" y="46101"/>
                    </a:cubicBezTo>
                    <a:lnTo>
                      <a:pt x="131437" y="75533"/>
                    </a:lnTo>
                    <a:lnTo>
                      <a:pt x="140941" y="72295"/>
                    </a:lnTo>
                    <a:cubicBezTo>
                      <a:pt x="153866" y="68008"/>
                      <a:pt x="166031" y="64294"/>
                      <a:pt x="177531" y="61341"/>
                    </a:cubicBezTo>
                    <a:cubicBezTo>
                      <a:pt x="188279" y="58398"/>
                      <a:pt x="199294" y="56579"/>
                      <a:pt x="210414" y="55912"/>
                    </a:cubicBezTo>
                    <a:cubicBezTo>
                      <a:pt x="220535" y="55226"/>
                      <a:pt x="230695" y="55893"/>
                      <a:pt x="240636" y="57912"/>
                    </a:cubicBezTo>
                    <a:cubicBezTo>
                      <a:pt x="250691" y="60122"/>
                      <a:pt x="260318" y="63951"/>
                      <a:pt x="269147" y="69247"/>
                    </a:cubicBezTo>
                    <a:cubicBezTo>
                      <a:pt x="277948" y="73647"/>
                      <a:pt x="285503" y="80200"/>
                      <a:pt x="291101" y="88297"/>
                    </a:cubicBezTo>
                    <a:cubicBezTo>
                      <a:pt x="294779" y="94240"/>
                      <a:pt x="295938" y="101403"/>
                      <a:pt x="294332" y="108204"/>
                    </a:cubicBezTo>
                    <a:cubicBezTo>
                      <a:pt x="292118" y="115681"/>
                      <a:pt x="287993" y="122444"/>
                      <a:pt x="282357" y="127825"/>
                    </a:cubicBezTo>
                    <a:cubicBezTo>
                      <a:pt x="275382" y="134855"/>
                      <a:pt x="267598" y="141027"/>
                      <a:pt x="259168" y="146209"/>
                    </a:cubicBezTo>
                    <a:lnTo>
                      <a:pt x="291481" y="165259"/>
                    </a:lnTo>
                    <a:lnTo>
                      <a:pt x="273899" y="175450"/>
                    </a:lnTo>
                    <a:lnTo>
                      <a:pt x="241301" y="156400"/>
                    </a:lnTo>
                    <a:cubicBezTo>
                      <a:pt x="225772" y="164068"/>
                      <a:pt x="209539" y="170231"/>
                      <a:pt x="192832" y="174784"/>
                    </a:cubicBezTo>
                    <a:cubicBezTo>
                      <a:pt x="175307" y="179622"/>
                      <a:pt x="157411" y="182966"/>
                      <a:pt x="139325" y="184785"/>
                    </a:cubicBezTo>
                    <a:lnTo>
                      <a:pt x="122314" y="154210"/>
                    </a:lnTo>
                    <a:cubicBezTo>
                      <a:pt x="127085" y="154086"/>
                      <a:pt x="131846" y="153705"/>
                      <a:pt x="136569" y="153067"/>
                    </a:cubicBezTo>
                    <a:cubicBezTo>
                      <a:pt x="143726" y="152257"/>
                      <a:pt x="150834" y="151047"/>
                      <a:pt x="157858" y="149447"/>
                    </a:cubicBezTo>
                    <a:cubicBezTo>
                      <a:pt x="165651" y="147733"/>
                      <a:pt x="174014" y="145637"/>
                      <a:pt x="182663" y="143065"/>
                    </a:cubicBezTo>
                    <a:cubicBezTo>
                      <a:pt x="191159" y="140513"/>
                      <a:pt x="199446" y="137331"/>
                      <a:pt x="207468" y="133540"/>
                    </a:cubicBezTo>
                    <a:lnTo>
                      <a:pt x="156907" y="104584"/>
                    </a:lnTo>
                    <a:lnTo>
                      <a:pt x="150255" y="106871"/>
                    </a:lnTo>
                    <a:lnTo>
                      <a:pt x="143412" y="108966"/>
                    </a:lnTo>
                    <a:cubicBezTo>
                      <a:pt x="130677" y="113157"/>
                      <a:pt x="118987" y="116491"/>
                      <a:pt x="108438" y="118491"/>
                    </a:cubicBezTo>
                    <a:cubicBezTo>
                      <a:pt x="98640" y="120767"/>
                      <a:pt x="88651" y="122111"/>
                      <a:pt x="78596" y="122491"/>
                    </a:cubicBezTo>
                    <a:cubicBezTo>
                      <a:pt x="69805" y="122968"/>
                      <a:pt x="60986" y="122291"/>
                      <a:pt x="52366" y="120491"/>
                    </a:cubicBezTo>
                    <a:cubicBezTo>
                      <a:pt x="43793" y="118567"/>
                      <a:pt x="35563" y="115357"/>
                      <a:pt x="27941" y="110966"/>
                    </a:cubicBezTo>
                    <a:cubicBezTo>
                      <a:pt x="19597" y="106585"/>
                      <a:pt x="12355" y="100365"/>
                      <a:pt x="6748" y="92773"/>
                    </a:cubicBezTo>
                    <a:cubicBezTo>
                      <a:pt x="2670" y="87078"/>
                      <a:pt x="656" y="80153"/>
                      <a:pt x="1045" y="73152"/>
                    </a:cubicBezTo>
                    <a:cubicBezTo>
                      <a:pt x="1825" y="65865"/>
                      <a:pt x="4733" y="58979"/>
                      <a:pt x="9409" y="53340"/>
                    </a:cubicBezTo>
                    <a:cubicBezTo>
                      <a:pt x="15254" y="45958"/>
                      <a:pt x="22210" y="39529"/>
                      <a:pt x="30032" y="34290"/>
                    </a:cubicBezTo>
                    <a:lnTo>
                      <a:pt x="0" y="16954"/>
                    </a:lnTo>
                    <a:lnTo>
                      <a:pt x="17677" y="6763"/>
                    </a:lnTo>
                    <a:lnTo>
                      <a:pt x="47329" y="23908"/>
                    </a:lnTo>
                    <a:cubicBezTo>
                      <a:pt x="61242" y="16993"/>
                      <a:pt x="75869" y="11621"/>
                      <a:pt x="90951" y="7906"/>
                    </a:cubicBezTo>
                    <a:cubicBezTo>
                      <a:pt x="105283" y="4239"/>
                      <a:pt x="119862" y="1591"/>
                      <a:pt x="134574" y="0"/>
                    </a:cubicBezTo>
                    <a:close/>
                    <a:moveTo>
                      <a:pt x="63295" y="82391"/>
                    </a:moveTo>
                    <a:cubicBezTo>
                      <a:pt x="69976" y="86230"/>
                      <a:pt x="77684" y="87897"/>
                      <a:pt x="85344" y="87154"/>
                    </a:cubicBezTo>
                    <a:cubicBezTo>
                      <a:pt x="95627" y="85935"/>
                      <a:pt x="105758" y="83629"/>
                      <a:pt x="115566" y="80296"/>
                    </a:cubicBezTo>
                    <a:lnTo>
                      <a:pt x="68047" y="52769"/>
                    </a:lnTo>
                    <a:cubicBezTo>
                      <a:pt x="50560" y="64484"/>
                      <a:pt x="48944" y="74390"/>
                      <a:pt x="63295" y="82391"/>
                    </a:cubicBezTo>
                    <a:close/>
                    <a:moveTo>
                      <a:pt x="230087" y="96298"/>
                    </a:moveTo>
                    <a:cubicBezTo>
                      <a:pt x="222826" y="92364"/>
                      <a:pt x="214500" y="90859"/>
                      <a:pt x="206327" y="92012"/>
                    </a:cubicBezTo>
                    <a:cubicBezTo>
                      <a:pt x="195084" y="93516"/>
                      <a:pt x="183993" y="95974"/>
                      <a:pt x="173159" y="99346"/>
                    </a:cubicBezTo>
                    <a:lnTo>
                      <a:pt x="220678" y="126682"/>
                    </a:lnTo>
                    <a:cubicBezTo>
                      <a:pt x="240541" y="114681"/>
                      <a:pt x="243867" y="104489"/>
                      <a:pt x="230087" y="96583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8" name="Google Shape;788;p24"/>
              <p:cNvSpPr/>
              <p:nvPr/>
            </p:nvSpPr>
            <p:spPr>
              <a:xfrm>
                <a:off x="6018639" y="5274373"/>
                <a:ext cx="19007" cy="25431"/>
              </a:xfrm>
              <a:custGeom>
                <a:rect b="b" l="l" r="r" t="t"/>
                <a:pathLst>
                  <a:path extrusionOk="0" h="25431" w="19007">
                    <a:moveTo>
                      <a:pt x="0" y="17145"/>
                    </a:moveTo>
                    <a:cubicBezTo>
                      <a:pt x="0" y="15907"/>
                      <a:pt x="0" y="0"/>
                      <a:pt x="0" y="0"/>
                    </a:cubicBezTo>
                    <a:lnTo>
                      <a:pt x="19008" y="12478"/>
                    </a:lnTo>
                    <a:lnTo>
                      <a:pt x="10644" y="25432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9" name="Google Shape;789;p24"/>
              <p:cNvSpPr/>
              <p:nvPr/>
            </p:nvSpPr>
            <p:spPr>
              <a:xfrm>
                <a:off x="6145799" y="5285232"/>
                <a:ext cx="42006" cy="19716"/>
              </a:xfrm>
              <a:custGeom>
                <a:rect b="b" l="l" r="r" t="t"/>
                <a:pathLst>
                  <a:path extrusionOk="0" h="19716" w="42006">
                    <a:moveTo>
                      <a:pt x="42007" y="17145"/>
                    </a:moveTo>
                    <a:lnTo>
                      <a:pt x="42007" y="0"/>
                    </a:lnTo>
                    <a:lnTo>
                      <a:pt x="0" y="3238"/>
                    </a:lnTo>
                    <a:lnTo>
                      <a:pt x="24140" y="19717"/>
                    </a:lnTo>
                    <a:lnTo>
                      <a:pt x="42007" y="1714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0" name="Google Shape;790;p24"/>
              <p:cNvSpPr/>
              <p:nvPr/>
            </p:nvSpPr>
            <p:spPr>
              <a:xfrm>
                <a:off x="6159865" y="5221985"/>
                <a:ext cx="31552" cy="17335"/>
              </a:xfrm>
              <a:custGeom>
                <a:rect b="b" l="l" r="r" t="t"/>
                <a:pathLst>
                  <a:path extrusionOk="0" h="17335" w="31552">
                    <a:moveTo>
                      <a:pt x="31552" y="17336"/>
                    </a:moveTo>
                    <a:lnTo>
                      <a:pt x="31552" y="0"/>
                    </a:lnTo>
                    <a:lnTo>
                      <a:pt x="0" y="11430"/>
                    </a:lnTo>
                    <a:lnTo>
                      <a:pt x="31552" y="17336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1" name="Google Shape;791;p24"/>
              <p:cNvSpPr/>
              <p:nvPr/>
            </p:nvSpPr>
            <p:spPr>
              <a:xfrm>
                <a:off x="6061026" y="5228653"/>
                <a:ext cx="47423" cy="33147"/>
              </a:xfrm>
              <a:custGeom>
                <a:rect b="b" l="l" r="r" t="t"/>
                <a:pathLst>
                  <a:path extrusionOk="0" h="33147" w="47423">
                    <a:moveTo>
                      <a:pt x="0" y="10096"/>
                    </a:moveTo>
                    <a:lnTo>
                      <a:pt x="10549" y="0"/>
                    </a:lnTo>
                    <a:lnTo>
                      <a:pt x="47424" y="25622"/>
                    </a:lnTo>
                    <a:lnTo>
                      <a:pt x="45143" y="33147"/>
                    </a:lnTo>
                    <a:cubicBezTo>
                      <a:pt x="45143" y="33147"/>
                      <a:pt x="17582" y="21431"/>
                      <a:pt x="16632" y="20764"/>
                    </a:cubicBezTo>
                    <a:cubicBezTo>
                      <a:pt x="15681" y="20098"/>
                      <a:pt x="0" y="10096"/>
                      <a:pt x="0" y="10096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2" name="Google Shape;792;p24"/>
              <p:cNvSpPr/>
              <p:nvPr/>
            </p:nvSpPr>
            <p:spPr>
              <a:xfrm>
                <a:off x="5964467" y="5173217"/>
                <a:ext cx="59018" cy="38957"/>
              </a:xfrm>
              <a:custGeom>
                <a:rect b="b" l="l" r="r" t="t"/>
                <a:pathLst>
                  <a:path extrusionOk="0" h="38957" w="59018">
                    <a:moveTo>
                      <a:pt x="0" y="11144"/>
                    </a:moveTo>
                    <a:lnTo>
                      <a:pt x="48944" y="38957"/>
                    </a:lnTo>
                    <a:lnTo>
                      <a:pt x="59018" y="31623"/>
                    </a:lnTo>
                    <a:cubicBezTo>
                      <a:pt x="59018" y="31623"/>
                      <a:pt x="52841" y="24575"/>
                      <a:pt x="52366" y="23908"/>
                    </a:cubicBezTo>
                    <a:cubicBezTo>
                      <a:pt x="47975" y="18898"/>
                      <a:pt x="42853" y="14592"/>
                      <a:pt x="37160" y="11144"/>
                    </a:cubicBezTo>
                    <a:cubicBezTo>
                      <a:pt x="33453" y="10382"/>
                      <a:pt x="10264" y="0"/>
                      <a:pt x="10264" y="0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3" name="Google Shape;793;p24"/>
              <p:cNvSpPr/>
              <p:nvPr/>
            </p:nvSpPr>
            <p:spPr>
              <a:xfrm>
                <a:off x="6018639" y="5142071"/>
                <a:ext cx="27275" cy="24479"/>
              </a:xfrm>
              <a:custGeom>
                <a:rect b="b" l="l" r="r" t="t"/>
                <a:pathLst>
                  <a:path extrusionOk="0" h="24479" w="27275">
                    <a:moveTo>
                      <a:pt x="27276" y="24479"/>
                    </a:moveTo>
                    <a:lnTo>
                      <a:pt x="27276" y="7334"/>
                    </a:lnTo>
                    <a:lnTo>
                      <a:pt x="4847" y="0"/>
                    </a:lnTo>
                    <a:lnTo>
                      <a:pt x="0" y="13525"/>
                    </a:lnTo>
                    <a:lnTo>
                      <a:pt x="1140" y="19621"/>
                    </a:lnTo>
                    <a:lnTo>
                      <a:pt x="27276" y="2447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4" name="Google Shape;794;p24"/>
              <p:cNvSpPr/>
              <p:nvPr/>
            </p:nvSpPr>
            <p:spPr>
              <a:xfrm>
                <a:off x="5896420" y="5137023"/>
                <a:ext cx="26135" cy="19430"/>
              </a:xfrm>
              <a:custGeom>
                <a:rect b="b" l="l" r="r" t="t"/>
                <a:pathLst>
                  <a:path extrusionOk="0" h="19430" w="26135">
                    <a:moveTo>
                      <a:pt x="0" y="17145"/>
                    </a:moveTo>
                    <a:lnTo>
                      <a:pt x="0" y="0"/>
                    </a:lnTo>
                    <a:lnTo>
                      <a:pt x="26135" y="2762"/>
                    </a:lnTo>
                    <a:lnTo>
                      <a:pt x="17677" y="19431"/>
                    </a:lnTo>
                    <a:lnTo>
                      <a:pt x="0" y="1714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5" name="Google Shape;795;p24"/>
              <p:cNvSpPr/>
              <p:nvPr/>
            </p:nvSpPr>
            <p:spPr>
              <a:xfrm>
                <a:off x="5897465" y="5194553"/>
                <a:ext cx="29841" cy="29908"/>
              </a:xfrm>
              <a:custGeom>
                <a:rect b="b" l="l" r="r" t="t"/>
                <a:pathLst>
                  <a:path extrusionOk="0" h="29908" w="29841">
                    <a:moveTo>
                      <a:pt x="0" y="17907"/>
                    </a:moveTo>
                    <a:lnTo>
                      <a:pt x="0" y="0"/>
                    </a:lnTo>
                    <a:lnTo>
                      <a:pt x="29842" y="0"/>
                    </a:lnTo>
                    <a:lnTo>
                      <a:pt x="22714" y="15621"/>
                    </a:lnTo>
                    <a:lnTo>
                      <a:pt x="9694" y="2990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6" name="Google Shape;796;p24"/>
              <p:cNvSpPr/>
              <p:nvPr/>
            </p:nvSpPr>
            <p:spPr>
              <a:xfrm>
                <a:off x="5896325" y="5119687"/>
                <a:ext cx="295043" cy="185547"/>
              </a:xfrm>
              <a:custGeom>
                <a:rect b="b" l="l" r="r" t="t"/>
                <a:pathLst>
                  <a:path extrusionOk="0" h="185547" w="295043">
                    <a:moveTo>
                      <a:pt x="149590" y="29718"/>
                    </a:moveTo>
                    <a:cubicBezTo>
                      <a:pt x="145702" y="29708"/>
                      <a:pt x="141825" y="30032"/>
                      <a:pt x="137995" y="30671"/>
                    </a:cubicBezTo>
                    <a:cubicBezTo>
                      <a:pt x="132863" y="31432"/>
                      <a:pt x="126971" y="32480"/>
                      <a:pt x="120603" y="33814"/>
                    </a:cubicBezTo>
                    <a:cubicBezTo>
                      <a:pt x="114235" y="35147"/>
                      <a:pt x="107393" y="36862"/>
                      <a:pt x="100455" y="38957"/>
                    </a:cubicBezTo>
                    <a:cubicBezTo>
                      <a:pt x="93660" y="41005"/>
                      <a:pt x="87017" y="43558"/>
                      <a:pt x="80592" y="46577"/>
                    </a:cubicBezTo>
                    <a:lnTo>
                      <a:pt x="131437" y="75914"/>
                    </a:lnTo>
                    <a:lnTo>
                      <a:pt x="140941" y="72771"/>
                    </a:lnTo>
                    <a:cubicBezTo>
                      <a:pt x="153866" y="68389"/>
                      <a:pt x="166031" y="64770"/>
                      <a:pt x="177531" y="61722"/>
                    </a:cubicBezTo>
                    <a:cubicBezTo>
                      <a:pt x="188298" y="58874"/>
                      <a:pt x="199304" y="57055"/>
                      <a:pt x="210414" y="56293"/>
                    </a:cubicBezTo>
                    <a:cubicBezTo>
                      <a:pt x="220535" y="55683"/>
                      <a:pt x="230695" y="56388"/>
                      <a:pt x="240636" y="58388"/>
                    </a:cubicBezTo>
                    <a:cubicBezTo>
                      <a:pt x="250672" y="60598"/>
                      <a:pt x="260299" y="64398"/>
                      <a:pt x="269147" y="69628"/>
                    </a:cubicBezTo>
                    <a:cubicBezTo>
                      <a:pt x="277948" y="74028"/>
                      <a:pt x="285494" y="80581"/>
                      <a:pt x="291101" y="88678"/>
                    </a:cubicBezTo>
                    <a:cubicBezTo>
                      <a:pt x="294788" y="94612"/>
                      <a:pt x="295948" y="101784"/>
                      <a:pt x="294332" y="108585"/>
                    </a:cubicBezTo>
                    <a:cubicBezTo>
                      <a:pt x="292156" y="116186"/>
                      <a:pt x="288031" y="123082"/>
                      <a:pt x="282357" y="128588"/>
                    </a:cubicBezTo>
                    <a:cubicBezTo>
                      <a:pt x="275410" y="135617"/>
                      <a:pt x="267617" y="141761"/>
                      <a:pt x="259168" y="146876"/>
                    </a:cubicBezTo>
                    <a:lnTo>
                      <a:pt x="291481" y="165926"/>
                    </a:lnTo>
                    <a:lnTo>
                      <a:pt x="273899" y="176213"/>
                    </a:lnTo>
                    <a:lnTo>
                      <a:pt x="241301" y="157163"/>
                    </a:lnTo>
                    <a:cubicBezTo>
                      <a:pt x="225762" y="164802"/>
                      <a:pt x="209539" y="170926"/>
                      <a:pt x="192832" y="175451"/>
                    </a:cubicBezTo>
                    <a:cubicBezTo>
                      <a:pt x="175326" y="180365"/>
                      <a:pt x="157421" y="183747"/>
                      <a:pt x="139325" y="185547"/>
                    </a:cubicBezTo>
                    <a:lnTo>
                      <a:pt x="122314" y="154972"/>
                    </a:lnTo>
                    <a:cubicBezTo>
                      <a:pt x="127085" y="154848"/>
                      <a:pt x="131846" y="154467"/>
                      <a:pt x="136569" y="153829"/>
                    </a:cubicBezTo>
                    <a:cubicBezTo>
                      <a:pt x="142937" y="153067"/>
                      <a:pt x="150065" y="151924"/>
                      <a:pt x="157858" y="150209"/>
                    </a:cubicBezTo>
                    <a:cubicBezTo>
                      <a:pt x="165651" y="148495"/>
                      <a:pt x="174014" y="146304"/>
                      <a:pt x="182663" y="143828"/>
                    </a:cubicBezTo>
                    <a:cubicBezTo>
                      <a:pt x="191169" y="141313"/>
                      <a:pt x="199465" y="138132"/>
                      <a:pt x="207468" y="134303"/>
                    </a:cubicBezTo>
                    <a:lnTo>
                      <a:pt x="156907" y="105061"/>
                    </a:lnTo>
                    <a:lnTo>
                      <a:pt x="150255" y="107347"/>
                    </a:lnTo>
                    <a:lnTo>
                      <a:pt x="143412" y="109442"/>
                    </a:lnTo>
                    <a:cubicBezTo>
                      <a:pt x="130677" y="113633"/>
                      <a:pt x="118987" y="116872"/>
                      <a:pt x="108438" y="118967"/>
                    </a:cubicBezTo>
                    <a:cubicBezTo>
                      <a:pt x="98640" y="121244"/>
                      <a:pt x="88651" y="122587"/>
                      <a:pt x="78596" y="122968"/>
                    </a:cubicBezTo>
                    <a:cubicBezTo>
                      <a:pt x="69786" y="123320"/>
                      <a:pt x="60967" y="122520"/>
                      <a:pt x="52366" y="120587"/>
                    </a:cubicBezTo>
                    <a:cubicBezTo>
                      <a:pt x="43803" y="118615"/>
                      <a:pt x="35582" y="115405"/>
                      <a:pt x="27941" y="111062"/>
                    </a:cubicBezTo>
                    <a:cubicBezTo>
                      <a:pt x="19597" y="106680"/>
                      <a:pt x="12355" y="100460"/>
                      <a:pt x="6748" y="92869"/>
                    </a:cubicBezTo>
                    <a:cubicBezTo>
                      <a:pt x="2689" y="87163"/>
                      <a:pt x="675" y="80248"/>
                      <a:pt x="1045" y="73247"/>
                    </a:cubicBezTo>
                    <a:cubicBezTo>
                      <a:pt x="1815" y="65961"/>
                      <a:pt x="4723" y="59064"/>
                      <a:pt x="9409" y="53435"/>
                    </a:cubicBezTo>
                    <a:cubicBezTo>
                      <a:pt x="15254" y="46053"/>
                      <a:pt x="22210" y="39624"/>
                      <a:pt x="30032" y="34385"/>
                    </a:cubicBezTo>
                    <a:lnTo>
                      <a:pt x="0" y="17050"/>
                    </a:lnTo>
                    <a:lnTo>
                      <a:pt x="17677" y="6858"/>
                    </a:lnTo>
                    <a:lnTo>
                      <a:pt x="47329" y="24003"/>
                    </a:lnTo>
                    <a:cubicBezTo>
                      <a:pt x="61242" y="17050"/>
                      <a:pt x="75869" y="11659"/>
                      <a:pt x="90951" y="7906"/>
                    </a:cubicBezTo>
                    <a:cubicBezTo>
                      <a:pt x="105302" y="4324"/>
                      <a:pt x="119881" y="1686"/>
                      <a:pt x="134574" y="0"/>
                    </a:cubicBezTo>
                    <a:close/>
                    <a:moveTo>
                      <a:pt x="63295" y="83058"/>
                    </a:moveTo>
                    <a:cubicBezTo>
                      <a:pt x="69957" y="86935"/>
                      <a:pt x="77674" y="88602"/>
                      <a:pt x="85344" y="87821"/>
                    </a:cubicBezTo>
                    <a:cubicBezTo>
                      <a:pt x="95627" y="86639"/>
                      <a:pt x="105758" y="84372"/>
                      <a:pt x="115566" y="81058"/>
                    </a:cubicBezTo>
                    <a:lnTo>
                      <a:pt x="68047" y="53530"/>
                    </a:lnTo>
                    <a:cubicBezTo>
                      <a:pt x="50560" y="64961"/>
                      <a:pt x="48944" y="74866"/>
                      <a:pt x="63295" y="83058"/>
                    </a:cubicBezTo>
                    <a:close/>
                    <a:moveTo>
                      <a:pt x="230087" y="97060"/>
                    </a:moveTo>
                    <a:cubicBezTo>
                      <a:pt x="222854" y="93040"/>
                      <a:pt x="214500" y="91535"/>
                      <a:pt x="206327" y="92773"/>
                    </a:cubicBezTo>
                    <a:cubicBezTo>
                      <a:pt x="195075" y="94231"/>
                      <a:pt x="183974" y="96688"/>
                      <a:pt x="173159" y="100108"/>
                    </a:cubicBezTo>
                    <a:lnTo>
                      <a:pt x="220678" y="127445"/>
                    </a:lnTo>
                    <a:cubicBezTo>
                      <a:pt x="240541" y="115062"/>
                      <a:pt x="243867" y="104965"/>
                      <a:pt x="230087" y="97060"/>
                    </a:cubicBezTo>
                    <a:close/>
                  </a:path>
                </a:pathLst>
              </a:custGeom>
              <a:solidFill>
                <a:srgbClr val="F9CA0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7" name="Google Shape;797;p24"/>
            <p:cNvGrpSpPr/>
            <p:nvPr/>
          </p:nvGrpSpPr>
          <p:grpSpPr>
            <a:xfrm>
              <a:off x="3799020" y="4077239"/>
              <a:ext cx="883852" cy="621125"/>
              <a:chOff x="5608645" y="4819364"/>
              <a:chExt cx="883852" cy="621125"/>
            </a:xfrm>
          </p:grpSpPr>
          <p:sp>
            <p:nvSpPr>
              <p:cNvPr id="798" name="Google Shape;798;p24"/>
              <p:cNvSpPr/>
              <p:nvPr/>
            </p:nvSpPr>
            <p:spPr>
              <a:xfrm>
                <a:off x="5608645" y="4928997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2"/>
                      <a:pt x="441926" y="511492"/>
                    </a:cubicBezTo>
                    <a:cubicBezTo>
                      <a:pt x="197857" y="511492"/>
                      <a:pt x="0" y="396991"/>
                      <a:pt x="0" y="255746"/>
                    </a:cubicBezTo>
                    <a:cubicBezTo>
                      <a:pt x="0" y="114501"/>
                      <a:pt x="197857" y="0"/>
                      <a:pt x="441926" y="0"/>
                    </a:cubicBezTo>
                    <a:cubicBezTo>
                      <a:pt x="685995" y="0"/>
                      <a:pt x="883852" y="114501"/>
                      <a:pt x="883852" y="255746"/>
                    </a:cubicBez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9" name="Google Shape;799;p24"/>
              <p:cNvSpPr/>
              <p:nvPr/>
            </p:nvSpPr>
            <p:spPr>
              <a:xfrm>
                <a:off x="5608835" y="5072062"/>
                <a:ext cx="87244" cy="116490"/>
              </a:xfrm>
              <a:custGeom>
                <a:rect b="b" l="l" r="r" t="t"/>
                <a:pathLst>
                  <a:path extrusionOk="0" h="116490" w="87244">
                    <a:moveTo>
                      <a:pt x="0" y="116491"/>
                    </a:moveTo>
                    <a:lnTo>
                      <a:pt x="0" y="0"/>
                    </a:lnTo>
                    <a:lnTo>
                      <a:pt x="87245" y="77914"/>
                    </a:lnTo>
                    <a:lnTo>
                      <a:pt x="0" y="116491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0" name="Google Shape;800;p24"/>
              <p:cNvSpPr/>
              <p:nvPr/>
            </p:nvSpPr>
            <p:spPr>
              <a:xfrm>
                <a:off x="6425971" y="5075110"/>
                <a:ext cx="66526" cy="157067"/>
              </a:xfrm>
              <a:custGeom>
                <a:rect b="b" l="l" r="r" t="t"/>
                <a:pathLst>
                  <a:path extrusionOk="0" h="157067" w="66526">
                    <a:moveTo>
                      <a:pt x="66527" y="0"/>
                    </a:moveTo>
                    <a:lnTo>
                      <a:pt x="66527" y="109538"/>
                    </a:lnTo>
                    <a:lnTo>
                      <a:pt x="21859" y="157067"/>
                    </a:lnTo>
                    <a:lnTo>
                      <a:pt x="0" y="31623"/>
                    </a:lnTo>
                    <a:lnTo>
                      <a:pt x="66527" y="0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1" name="Google Shape;801;p24"/>
              <p:cNvSpPr/>
              <p:nvPr/>
            </p:nvSpPr>
            <p:spPr>
              <a:xfrm>
                <a:off x="5608645" y="4819364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3"/>
                      <a:pt x="441926" y="511493"/>
                    </a:cubicBezTo>
                    <a:cubicBezTo>
                      <a:pt x="197857" y="511493"/>
                      <a:pt x="0" y="396991"/>
                      <a:pt x="0" y="255746"/>
                    </a:cubicBezTo>
                    <a:cubicBezTo>
                      <a:pt x="0" y="114501"/>
                      <a:pt x="197857" y="0"/>
                      <a:pt x="441926" y="0"/>
                    </a:cubicBezTo>
                    <a:cubicBezTo>
                      <a:pt x="685995" y="0"/>
                      <a:pt x="883852" y="114501"/>
                      <a:pt x="883852" y="255746"/>
                    </a:cubicBezTo>
                    <a:close/>
                  </a:path>
                </a:pathLst>
              </a:custGeom>
              <a:solidFill>
                <a:srgbClr val="F9CB0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2" name="Google Shape;802;p24"/>
              <p:cNvSpPr/>
              <p:nvPr/>
            </p:nvSpPr>
            <p:spPr>
              <a:xfrm>
                <a:off x="5734818" y="4888968"/>
                <a:ext cx="632517" cy="366117"/>
              </a:xfrm>
              <a:custGeom>
                <a:rect b="b" l="l" r="r" t="t"/>
                <a:pathLst>
                  <a:path extrusionOk="0" h="366117" w="632517">
                    <a:moveTo>
                      <a:pt x="632040" y="194048"/>
                    </a:moveTo>
                    <a:cubicBezTo>
                      <a:pt x="627573" y="237101"/>
                      <a:pt x="596971" y="279773"/>
                      <a:pt x="539948" y="312539"/>
                    </a:cubicBezTo>
                    <a:cubicBezTo>
                      <a:pt x="416399" y="383977"/>
                      <a:pt x="216154" y="383977"/>
                      <a:pt x="92510" y="312539"/>
                    </a:cubicBezTo>
                    <a:cubicBezTo>
                      <a:pt x="35487" y="279583"/>
                      <a:pt x="4980" y="237101"/>
                      <a:pt x="608" y="194048"/>
                    </a:cubicBezTo>
                    <a:cubicBezTo>
                      <a:pt x="-4809" y="143661"/>
                      <a:pt x="25983" y="92131"/>
                      <a:pt x="92510" y="53650"/>
                    </a:cubicBezTo>
                    <a:cubicBezTo>
                      <a:pt x="216059" y="-17883"/>
                      <a:pt x="416399" y="-17883"/>
                      <a:pt x="539948" y="53650"/>
                    </a:cubicBezTo>
                    <a:cubicBezTo>
                      <a:pt x="606094" y="92607"/>
                      <a:pt x="636792" y="143661"/>
                      <a:pt x="632040" y="194048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3" name="Google Shape;803;p24"/>
              <p:cNvSpPr/>
              <p:nvPr/>
            </p:nvSpPr>
            <p:spPr>
              <a:xfrm>
                <a:off x="5735426" y="4910899"/>
                <a:ext cx="631431" cy="344185"/>
              </a:xfrm>
              <a:custGeom>
                <a:rect b="b" l="l" r="r" t="t"/>
                <a:pathLst>
                  <a:path extrusionOk="0" h="344185" w="631431">
                    <a:moveTo>
                      <a:pt x="631432" y="172117"/>
                    </a:moveTo>
                    <a:cubicBezTo>
                      <a:pt x="626965" y="215170"/>
                      <a:pt x="596363" y="257842"/>
                      <a:pt x="539340" y="290608"/>
                    </a:cubicBezTo>
                    <a:cubicBezTo>
                      <a:pt x="415791" y="362045"/>
                      <a:pt x="215546" y="362045"/>
                      <a:pt x="91902" y="290608"/>
                    </a:cubicBezTo>
                    <a:cubicBezTo>
                      <a:pt x="34879" y="257651"/>
                      <a:pt x="4372" y="215170"/>
                      <a:pt x="0" y="172117"/>
                    </a:cubicBezTo>
                    <a:cubicBezTo>
                      <a:pt x="4372" y="129064"/>
                      <a:pt x="34974" y="86392"/>
                      <a:pt x="91902" y="53721"/>
                    </a:cubicBezTo>
                    <a:cubicBezTo>
                      <a:pt x="215451" y="-17907"/>
                      <a:pt x="415791" y="-17907"/>
                      <a:pt x="539340" y="53721"/>
                    </a:cubicBezTo>
                    <a:cubicBezTo>
                      <a:pt x="595887" y="86677"/>
                      <a:pt x="626490" y="129064"/>
                      <a:pt x="631432" y="172117"/>
                    </a:cubicBezTo>
                    <a:close/>
                  </a:path>
                </a:pathLst>
              </a:custGeom>
              <a:solidFill>
                <a:srgbClr val="E8A30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4" name="Google Shape;804;p24"/>
              <p:cNvSpPr/>
              <p:nvPr/>
            </p:nvSpPr>
            <p:spPr>
              <a:xfrm>
                <a:off x="5896325" y="4993385"/>
                <a:ext cx="295037" cy="185261"/>
              </a:xfrm>
              <a:custGeom>
                <a:rect b="b" l="l" r="r" t="t"/>
                <a:pathLst>
                  <a:path extrusionOk="0" h="185261" w="295037">
                    <a:moveTo>
                      <a:pt x="149590" y="29718"/>
                    </a:moveTo>
                    <a:cubicBezTo>
                      <a:pt x="145702" y="29709"/>
                      <a:pt x="141825" y="30032"/>
                      <a:pt x="137995" y="30671"/>
                    </a:cubicBezTo>
                    <a:cubicBezTo>
                      <a:pt x="132863" y="31433"/>
                      <a:pt x="126971" y="32480"/>
                      <a:pt x="120603" y="33814"/>
                    </a:cubicBezTo>
                    <a:cubicBezTo>
                      <a:pt x="114235" y="35147"/>
                      <a:pt x="107393" y="36957"/>
                      <a:pt x="100455" y="39053"/>
                    </a:cubicBezTo>
                    <a:cubicBezTo>
                      <a:pt x="93660" y="41072"/>
                      <a:pt x="87017" y="43587"/>
                      <a:pt x="80592" y="46577"/>
                    </a:cubicBezTo>
                    <a:lnTo>
                      <a:pt x="131437" y="76010"/>
                    </a:lnTo>
                    <a:lnTo>
                      <a:pt x="140941" y="72771"/>
                    </a:lnTo>
                    <a:cubicBezTo>
                      <a:pt x="153866" y="68485"/>
                      <a:pt x="166031" y="64770"/>
                      <a:pt x="177531" y="61817"/>
                    </a:cubicBezTo>
                    <a:cubicBezTo>
                      <a:pt x="188279" y="58874"/>
                      <a:pt x="199294" y="57055"/>
                      <a:pt x="210414" y="56388"/>
                    </a:cubicBezTo>
                    <a:cubicBezTo>
                      <a:pt x="220535" y="55702"/>
                      <a:pt x="230695" y="56369"/>
                      <a:pt x="240636" y="58388"/>
                    </a:cubicBezTo>
                    <a:cubicBezTo>
                      <a:pt x="250691" y="60598"/>
                      <a:pt x="260318" y="64427"/>
                      <a:pt x="269147" y="69723"/>
                    </a:cubicBezTo>
                    <a:cubicBezTo>
                      <a:pt x="277948" y="74124"/>
                      <a:pt x="285503" y="80677"/>
                      <a:pt x="291101" y="88773"/>
                    </a:cubicBezTo>
                    <a:cubicBezTo>
                      <a:pt x="294779" y="94717"/>
                      <a:pt x="295938" y="101880"/>
                      <a:pt x="294332" y="108680"/>
                    </a:cubicBezTo>
                    <a:cubicBezTo>
                      <a:pt x="292118" y="116157"/>
                      <a:pt x="287993" y="122920"/>
                      <a:pt x="282357" y="128302"/>
                    </a:cubicBezTo>
                    <a:cubicBezTo>
                      <a:pt x="275382" y="135331"/>
                      <a:pt x="267598" y="141504"/>
                      <a:pt x="259168" y="146685"/>
                    </a:cubicBezTo>
                    <a:lnTo>
                      <a:pt x="291481" y="165735"/>
                    </a:lnTo>
                    <a:lnTo>
                      <a:pt x="273899" y="175927"/>
                    </a:lnTo>
                    <a:lnTo>
                      <a:pt x="241301" y="156877"/>
                    </a:lnTo>
                    <a:cubicBezTo>
                      <a:pt x="225772" y="164545"/>
                      <a:pt x="209539" y="170707"/>
                      <a:pt x="192832" y="175260"/>
                    </a:cubicBezTo>
                    <a:cubicBezTo>
                      <a:pt x="175307" y="180099"/>
                      <a:pt x="157411" y="183442"/>
                      <a:pt x="139325" y="185261"/>
                    </a:cubicBezTo>
                    <a:lnTo>
                      <a:pt x="122314" y="154686"/>
                    </a:lnTo>
                    <a:cubicBezTo>
                      <a:pt x="127085" y="154562"/>
                      <a:pt x="131846" y="154181"/>
                      <a:pt x="136569" y="153543"/>
                    </a:cubicBezTo>
                    <a:cubicBezTo>
                      <a:pt x="143726" y="152733"/>
                      <a:pt x="150834" y="151524"/>
                      <a:pt x="157858" y="149924"/>
                    </a:cubicBezTo>
                    <a:cubicBezTo>
                      <a:pt x="165651" y="148209"/>
                      <a:pt x="174014" y="146113"/>
                      <a:pt x="182663" y="143542"/>
                    </a:cubicBezTo>
                    <a:cubicBezTo>
                      <a:pt x="191159" y="140989"/>
                      <a:pt x="199446" y="137808"/>
                      <a:pt x="207468" y="134017"/>
                    </a:cubicBezTo>
                    <a:lnTo>
                      <a:pt x="156907" y="105061"/>
                    </a:lnTo>
                    <a:lnTo>
                      <a:pt x="150255" y="107347"/>
                    </a:lnTo>
                    <a:lnTo>
                      <a:pt x="143412" y="109442"/>
                    </a:lnTo>
                    <a:cubicBezTo>
                      <a:pt x="130677" y="113633"/>
                      <a:pt x="118987" y="116967"/>
                      <a:pt x="108438" y="118967"/>
                    </a:cubicBezTo>
                    <a:cubicBezTo>
                      <a:pt x="98640" y="121244"/>
                      <a:pt x="88651" y="122587"/>
                      <a:pt x="78596" y="122968"/>
                    </a:cubicBezTo>
                    <a:cubicBezTo>
                      <a:pt x="69786" y="123282"/>
                      <a:pt x="60967" y="122454"/>
                      <a:pt x="52366" y="120491"/>
                    </a:cubicBezTo>
                    <a:cubicBezTo>
                      <a:pt x="43793" y="118567"/>
                      <a:pt x="35563" y="115357"/>
                      <a:pt x="27941" y="110966"/>
                    </a:cubicBezTo>
                    <a:cubicBezTo>
                      <a:pt x="19597" y="106585"/>
                      <a:pt x="12355" y="100365"/>
                      <a:pt x="6748" y="92774"/>
                    </a:cubicBezTo>
                    <a:cubicBezTo>
                      <a:pt x="2670" y="87078"/>
                      <a:pt x="656" y="80153"/>
                      <a:pt x="1045" y="73152"/>
                    </a:cubicBezTo>
                    <a:cubicBezTo>
                      <a:pt x="1825" y="65865"/>
                      <a:pt x="4733" y="58979"/>
                      <a:pt x="9409" y="53340"/>
                    </a:cubicBezTo>
                    <a:cubicBezTo>
                      <a:pt x="15254" y="45958"/>
                      <a:pt x="22210" y="39529"/>
                      <a:pt x="30032" y="34290"/>
                    </a:cubicBezTo>
                    <a:lnTo>
                      <a:pt x="0" y="16954"/>
                    </a:lnTo>
                    <a:lnTo>
                      <a:pt x="17677" y="6763"/>
                    </a:lnTo>
                    <a:lnTo>
                      <a:pt x="47329" y="23908"/>
                    </a:lnTo>
                    <a:cubicBezTo>
                      <a:pt x="61242" y="16993"/>
                      <a:pt x="75869" y="11621"/>
                      <a:pt x="90951" y="7906"/>
                    </a:cubicBezTo>
                    <a:cubicBezTo>
                      <a:pt x="105283" y="4239"/>
                      <a:pt x="119862" y="1591"/>
                      <a:pt x="134574" y="0"/>
                    </a:cubicBezTo>
                    <a:close/>
                    <a:moveTo>
                      <a:pt x="63295" y="83439"/>
                    </a:moveTo>
                    <a:cubicBezTo>
                      <a:pt x="69976" y="87278"/>
                      <a:pt x="77684" y="88945"/>
                      <a:pt x="85344" y="88202"/>
                    </a:cubicBezTo>
                    <a:cubicBezTo>
                      <a:pt x="95627" y="86982"/>
                      <a:pt x="105758" y="84677"/>
                      <a:pt x="115566" y="81344"/>
                    </a:cubicBezTo>
                    <a:lnTo>
                      <a:pt x="68047" y="53816"/>
                    </a:lnTo>
                    <a:cubicBezTo>
                      <a:pt x="50560" y="64961"/>
                      <a:pt x="48944" y="74867"/>
                      <a:pt x="63295" y="83439"/>
                    </a:cubicBezTo>
                    <a:close/>
                    <a:moveTo>
                      <a:pt x="230087" y="97346"/>
                    </a:moveTo>
                    <a:cubicBezTo>
                      <a:pt x="222845" y="93364"/>
                      <a:pt x="214500" y="91859"/>
                      <a:pt x="206327" y="93059"/>
                    </a:cubicBezTo>
                    <a:cubicBezTo>
                      <a:pt x="195084" y="94564"/>
                      <a:pt x="183993" y="97022"/>
                      <a:pt x="173159" y="100394"/>
                    </a:cubicBezTo>
                    <a:lnTo>
                      <a:pt x="220678" y="127730"/>
                    </a:lnTo>
                    <a:cubicBezTo>
                      <a:pt x="240541" y="115157"/>
                      <a:pt x="243867" y="104966"/>
                      <a:pt x="230087" y="97060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5" name="Google Shape;805;p24"/>
              <p:cNvSpPr/>
              <p:nvPr/>
            </p:nvSpPr>
            <p:spPr>
              <a:xfrm>
                <a:off x="6018639" y="5130926"/>
                <a:ext cx="19007" cy="25431"/>
              </a:xfrm>
              <a:custGeom>
                <a:rect b="b" l="l" r="r" t="t"/>
                <a:pathLst>
                  <a:path extrusionOk="0" h="25431" w="19007">
                    <a:moveTo>
                      <a:pt x="0" y="17145"/>
                    </a:moveTo>
                    <a:cubicBezTo>
                      <a:pt x="0" y="15907"/>
                      <a:pt x="0" y="0"/>
                      <a:pt x="0" y="0"/>
                    </a:cubicBezTo>
                    <a:lnTo>
                      <a:pt x="19008" y="12478"/>
                    </a:lnTo>
                    <a:lnTo>
                      <a:pt x="10644" y="25432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6" name="Google Shape;806;p24"/>
              <p:cNvSpPr/>
              <p:nvPr/>
            </p:nvSpPr>
            <p:spPr>
              <a:xfrm>
                <a:off x="6145799" y="5141785"/>
                <a:ext cx="42006" cy="19716"/>
              </a:xfrm>
              <a:custGeom>
                <a:rect b="b" l="l" r="r" t="t"/>
                <a:pathLst>
                  <a:path extrusionOk="0" h="19716" w="42006">
                    <a:moveTo>
                      <a:pt x="42007" y="17145"/>
                    </a:moveTo>
                    <a:lnTo>
                      <a:pt x="42007" y="0"/>
                    </a:lnTo>
                    <a:lnTo>
                      <a:pt x="0" y="3143"/>
                    </a:lnTo>
                    <a:lnTo>
                      <a:pt x="24140" y="19717"/>
                    </a:lnTo>
                    <a:lnTo>
                      <a:pt x="42007" y="1714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7" name="Google Shape;807;p24"/>
              <p:cNvSpPr/>
              <p:nvPr/>
            </p:nvSpPr>
            <p:spPr>
              <a:xfrm>
                <a:off x="6159865" y="5078539"/>
                <a:ext cx="31552" cy="17335"/>
              </a:xfrm>
              <a:custGeom>
                <a:rect b="b" l="l" r="r" t="t"/>
                <a:pathLst>
                  <a:path extrusionOk="0" h="17335" w="31552">
                    <a:moveTo>
                      <a:pt x="31552" y="17336"/>
                    </a:moveTo>
                    <a:lnTo>
                      <a:pt x="31552" y="0"/>
                    </a:lnTo>
                    <a:lnTo>
                      <a:pt x="0" y="11430"/>
                    </a:lnTo>
                    <a:lnTo>
                      <a:pt x="31552" y="17336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8" name="Google Shape;808;p24"/>
              <p:cNvSpPr/>
              <p:nvPr/>
            </p:nvSpPr>
            <p:spPr>
              <a:xfrm>
                <a:off x="6061026" y="5084921"/>
                <a:ext cx="47423" cy="33146"/>
              </a:xfrm>
              <a:custGeom>
                <a:rect b="b" l="l" r="r" t="t"/>
                <a:pathLst>
                  <a:path extrusionOk="0" h="33146" w="47423">
                    <a:moveTo>
                      <a:pt x="0" y="10096"/>
                    </a:moveTo>
                    <a:lnTo>
                      <a:pt x="10549" y="0"/>
                    </a:lnTo>
                    <a:lnTo>
                      <a:pt x="47424" y="25622"/>
                    </a:lnTo>
                    <a:lnTo>
                      <a:pt x="45143" y="33147"/>
                    </a:lnTo>
                    <a:cubicBezTo>
                      <a:pt x="45143" y="33147"/>
                      <a:pt x="17582" y="21431"/>
                      <a:pt x="16632" y="20764"/>
                    </a:cubicBezTo>
                    <a:cubicBezTo>
                      <a:pt x="15681" y="20098"/>
                      <a:pt x="0" y="10096"/>
                      <a:pt x="0" y="10096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9" name="Google Shape;809;p24"/>
              <p:cNvSpPr/>
              <p:nvPr/>
            </p:nvSpPr>
            <p:spPr>
              <a:xfrm>
                <a:off x="5964467" y="5029771"/>
                <a:ext cx="59018" cy="38957"/>
              </a:xfrm>
              <a:custGeom>
                <a:rect b="b" l="l" r="r" t="t"/>
                <a:pathLst>
                  <a:path extrusionOk="0" h="38957" w="59018">
                    <a:moveTo>
                      <a:pt x="0" y="11144"/>
                    </a:moveTo>
                    <a:lnTo>
                      <a:pt x="48944" y="38957"/>
                    </a:lnTo>
                    <a:lnTo>
                      <a:pt x="59018" y="31623"/>
                    </a:lnTo>
                    <a:cubicBezTo>
                      <a:pt x="59018" y="31623"/>
                      <a:pt x="52841" y="24575"/>
                      <a:pt x="52366" y="23908"/>
                    </a:cubicBezTo>
                    <a:cubicBezTo>
                      <a:pt x="47975" y="18898"/>
                      <a:pt x="42853" y="14592"/>
                      <a:pt x="37160" y="11144"/>
                    </a:cubicBezTo>
                    <a:cubicBezTo>
                      <a:pt x="33453" y="10382"/>
                      <a:pt x="10264" y="0"/>
                      <a:pt x="10264" y="0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0" name="Google Shape;810;p24"/>
              <p:cNvSpPr/>
              <p:nvPr/>
            </p:nvSpPr>
            <p:spPr>
              <a:xfrm>
                <a:off x="6018639" y="4998624"/>
                <a:ext cx="27275" cy="24479"/>
              </a:xfrm>
              <a:custGeom>
                <a:rect b="b" l="l" r="r" t="t"/>
                <a:pathLst>
                  <a:path extrusionOk="0" h="24479" w="27275">
                    <a:moveTo>
                      <a:pt x="27276" y="24479"/>
                    </a:moveTo>
                    <a:lnTo>
                      <a:pt x="27276" y="7334"/>
                    </a:lnTo>
                    <a:lnTo>
                      <a:pt x="4847" y="0"/>
                    </a:lnTo>
                    <a:lnTo>
                      <a:pt x="0" y="13430"/>
                    </a:lnTo>
                    <a:lnTo>
                      <a:pt x="1140" y="19621"/>
                    </a:lnTo>
                    <a:lnTo>
                      <a:pt x="27276" y="2447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1" name="Google Shape;811;p24"/>
              <p:cNvSpPr/>
              <p:nvPr/>
            </p:nvSpPr>
            <p:spPr>
              <a:xfrm>
                <a:off x="5896420" y="4993576"/>
                <a:ext cx="26135" cy="19430"/>
              </a:xfrm>
              <a:custGeom>
                <a:rect b="b" l="l" r="r" t="t"/>
                <a:pathLst>
                  <a:path extrusionOk="0" h="19430" w="26135">
                    <a:moveTo>
                      <a:pt x="0" y="17145"/>
                    </a:moveTo>
                    <a:lnTo>
                      <a:pt x="0" y="0"/>
                    </a:lnTo>
                    <a:lnTo>
                      <a:pt x="26135" y="2762"/>
                    </a:lnTo>
                    <a:lnTo>
                      <a:pt x="17677" y="19431"/>
                    </a:lnTo>
                    <a:lnTo>
                      <a:pt x="0" y="1714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2" name="Google Shape;812;p24"/>
              <p:cNvSpPr/>
              <p:nvPr/>
            </p:nvSpPr>
            <p:spPr>
              <a:xfrm>
                <a:off x="5897465" y="5051107"/>
                <a:ext cx="29841" cy="30480"/>
              </a:xfrm>
              <a:custGeom>
                <a:rect b="b" l="l" r="r" t="t"/>
                <a:pathLst>
                  <a:path extrusionOk="0" h="30480" w="29841">
                    <a:moveTo>
                      <a:pt x="0" y="17907"/>
                    </a:moveTo>
                    <a:lnTo>
                      <a:pt x="0" y="0"/>
                    </a:lnTo>
                    <a:lnTo>
                      <a:pt x="29842" y="0"/>
                    </a:lnTo>
                    <a:lnTo>
                      <a:pt x="22714" y="16193"/>
                    </a:lnTo>
                    <a:lnTo>
                      <a:pt x="9694" y="30480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3" name="Google Shape;813;p24"/>
              <p:cNvSpPr/>
              <p:nvPr/>
            </p:nvSpPr>
            <p:spPr>
              <a:xfrm>
                <a:off x="5896325" y="4976145"/>
                <a:ext cx="295043" cy="185166"/>
              </a:xfrm>
              <a:custGeom>
                <a:rect b="b" l="l" r="r" t="t"/>
                <a:pathLst>
                  <a:path extrusionOk="0" h="185166" w="295043">
                    <a:moveTo>
                      <a:pt x="149590" y="29813"/>
                    </a:moveTo>
                    <a:cubicBezTo>
                      <a:pt x="145702" y="29804"/>
                      <a:pt x="141825" y="30128"/>
                      <a:pt x="137995" y="30766"/>
                    </a:cubicBezTo>
                    <a:cubicBezTo>
                      <a:pt x="132863" y="31528"/>
                      <a:pt x="126971" y="32576"/>
                      <a:pt x="120603" y="33909"/>
                    </a:cubicBezTo>
                    <a:cubicBezTo>
                      <a:pt x="114235" y="35243"/>
                      <a:pt x="107393" y="36957"/>
                      <a:pt x="100455" y="39053"/>
                    </a:cubicBezTo>
                    <a:cubicBezTo>
                      <a:pt x="93660" y="41100"/>
                      <a:pt x="87017" y="43653"/>
                      <a:pt x="80592" y="46672"/>
                    </a:cubicBezTo>
                    <a:lnTo>
                      <a:pt x="131437" y="76010"/>
                    </a:lnTo>
                    <a:lnTo>
                      <a:pt x="140941" y="72771"/>
                    </a:lnTo>
                    <a:cubicBezTo>
                      <a:pt x="153866" y="68485"/>
                      <a:pt x="166031" y="64865"/>
                      <a:pt x="177531" y="61817"/>
                    </a:cubicBezTo>
                    <a:cubicBezTo>
                      <a:pt x="188298" y="58969"/>
                      <a:pt x="199304" y="57150"/>
                      <a:pt x="210414" y="56388"/>
                    </a:cubicBezTo>
                    <a:cubicBezTo>
                      <a:pt x="220535" y="55779"/>
                      <a:pt x="230695" y="56483"/>
                      <a:pt x="240636" y="58484"/>
                    </a:cubicBezTo>
                    <a:cubicBezTo>
                      <a:pt x="250672" y="60693"/>
                      <a:pt x="260299" y="64494"/>
                      <a:pt x="269147" y="69723"/>
                    </a:cubicBezTo>
                    <a:cubicBezTo>
                      <a:pt x="277948" y="74124"/>
                      <a:pt x="285494" y="80677"/>
                      <a:pt x="291101" y="88773"/>
                    </a:cubicBezTo>
                    <a:cubicBezTo>
                      <a:pt x="294788" y="94707"/>
                      <a:pt x="295948" y="101880"/>
                      <a:pt x="294332" y="108680"/>
                    </a:cubicBezTo>
                    <a:cubicBezTo>
                      <a:pt x="292099" y="116148"/>
                      <a:pt x="287974" y="122911"/>
                      <a:pt x="282357" y="128302"/>
                    </a:cubicBezTo>
                    <a:cubicBezTo>
                      <a:pt x="275410" y="135331"/>
                      <a:pt x="267617" y="141475"/>
                      <a:pt x="259168" y="146590"/>
                    </a:cubicBezTo>
                    <a:lnTo>
                      <a:pt x="291481" y="165640"/>
                    </a:lnTo>
                    <a:lnTo>
                      <a:pt x="273899" y="175832"/>
                    </a:lnTo>
                    <a:lnTo>
                      <a:pt x="241301" y="156782"/>
                    </a:lnTo>
                    <a:cubicBezTo>
                      <a:pt x="225762" y="164420"/>
                      <a:pt x="209539" y="170545"/>
                      <a:pt x="192832" y="175070"/>
                    </a:cubicBezTo>
                    <a:cubicBezTo>
                      <a:pt x="175326" y="179984"/>
                      <a:pt x="157421" y="183366"/>
                      <a:pt x="139325" y="185166"/>
                    </a:cubicBezTo>
                    <a:lnTo>
                      <a:pt x="122314" y="154591"/>
                    </a:lnTo>
                    <a:cubicBezTo>
                      <a:pt x="127085" y="154467"/>
                      <a:pt x="131846" y="154086"/>
                      <a:pt x="136569" y="153448"/>
                    </a:cubicBezTo>
                    <a:cubicBezTo>
                      <a:pt x="142937" y="152686"/>
                      <a:pt x="150065" y="151447"/>
                      <a:pt x="157858" y="149828"/>
                    </a:cubicBezTo>
                    <a:cubicBezTo>
                      <a:pt x="165651" y="148209"/>
                      <a:pt x="174014" y="145923"/>
                      <a:pt x="182663" y="143446"/>
                    </a:cubicBezTo>
                    <a:cubicBezTo>
                      <a:pt x="191159" y="140894"/>
                      <a:pt x="199446" y="137713"/>
                      <a:pt x="207468" y="133921"/>
                    </a:cubicBezTo>
                    <a:lnTo>
                      <a:pt x="156907" y="105156"/>
                    </a:lnTo>
                    <a:lnTo>
                      <a:pt x="150255" y="107442"/>
                    </a:lnTo>
                    <a:lnTo>
                      <a:pt x="143412" y="109538"/>
                    </a:lnTo>
                    <a:cubicBezTo>
                      <a:pt x="130677" y="113729"/>
                      <a:pt x="118987" y="116967"/>
                      <a:pt x="108438" y="119063"/>
                    </a:cubicBezTo>
                    <a:cubicBezTo>
                      <a:pt x="98640" y="121339"/>
                      <a:pt x="88651" y="122682"/>
                      <a:pt x="78596" y="123063"/>
                    </a:cubicBezTo>
                    <a:cubicBezTo>
                      <a:pt x="69777" y="123425"/>
                      <a:pt x="60957" y="122596"/>
                      <a:pt x="52366" y="120587"/>
                    </a:cubicBezTo>
                    <a:cubicBezTo>
                      <a:pt x="43793" y="118663"/>
                      <a:pt x="35554" y="115453"/>
                      <a:pt x="27941" y="111062"/>
                    </a:cubicBezTo>
                    <a:cubicBezTo>
                      <a:pt x="19597" y="106680"/>
                      <a:pt x="12355" y="100460"/>
                      <a:pt x="6748" y="92869"/>
                    </a:cubicBezTo>
                    <a:cubicBezTo>
                      <a:pt x="2689" y="87163"/>
                      <a:pt x="675" y="80248"/>
                      <a:pt x="1045" y="73247"/>
                    </a:cubicBezTo>
                    <a:cubicBezTo>
                      <a:pt x="1815" y="65961"/>
                      <a:pt x="4723" y="59065"/>
                      <a:pt x="9409" y="53435"/>
                    </a:cubicBezTo>
                    <a:cubicBezTo>
                      <a:pt x="15254" y="46054"/>
                      <a:pt x="22210" y="39624"/>
                      <a:pt x="30032" y="34385"/>
                    </a:cubicBezTo>
                    <a:lnTo>
                      <a:pt x="0" y="17050"/>
                    </a:lnTo>
                    <a:lnTo>
                      <a:pt x="17677" y="6858"/>
                    </a:lnTo>
                    <a:lnTo>
                      <a:pt x="47329" y="24003"/>
                    </a:lnTo>
                    <a:cubicBezTo>
                      <a:pt x="61242" y="17050"/>
                      <a:pt x="75869" y="11659"/>
                      <a:pt x="90951" y="7906"/>
                    </a:cubicBezTo>
                    <a:cubicBezTo>
                      <a:pt x="105302" y="4324"/>
                      <a:pt x="119881" y="1686"/>
                      <a:pt x="134574" y="0"/>
                    </a:cubicBezTo>
                    <a:close/>
                    <a:moveTo>
                      <a:pt x="63295" y="83153"/>
                    </a:moveTo>
                    <a:cubicBezTo>
                      <a:pt x="69957" y="87030"/>
                      <a:pt x="77674" y="88697"/>
                      <a:pt x="85344" y="87916"/>
                    </a:cubicBezTo>
                    <a:cubicBezTo>
                      <a:pt x="95627" y="86735"/>
                      <a:pt x="105758" y="84468"/>
                      <a:pt x="115566" y="81153"/>
                    </a:cubicBezTo>
                    <a:lnTo>
                      <a:pt x="68047" y="53626"/>
                    </a:lnTo>
                    <a:cubicBezTo>
                      <a:pt x="50560" y="65056"/>
                      <a:pt x="48944" y="74962"/>
                      <a:pt x="63295" y="83153"/>
                    </a:cubicBezTo>
                    <a:close/>
                    <a:moveTo>
                      <a:pt x="230087" y="97155"/>
                    </a:moveTo>
                    <a:cubicBezTo>
                      <a:pt x="222854" y="93136"/>
                      <a:pt x="214500" y="91630"/>
                      <a:pt x="206327" y="92869"/>
                    </a:cubicBezTo>
                    <a:cubicBezTo>
                      <a:pt x="195075" y="94326"/>
                      <a:pt x="183974" y="96784"/>
                      <a:pt x="173159" y="100203"/>
                    </a:cubicBezTo>
                    <a:lnTo>
                      <a:pt x="220678" y="127540"/>
                    </a:lnTo>
                    <a:cubicBezTo>
                      <a:pt x="240541" y="115157"/>
                      <a:pt x="243867" y="105061"/>
                      <a:pt x="230087" y="97155"/>
                    </a:cubicBezTo>
                    <a:close/>
                  </a:path>
                </a:pathLst>
              </a:custGeom>
              <a:solidFill>
                <a:srgbClr val="F9CA0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4" name="Google Shape;814;p24"/>
            <p:cNvGrpSpPr/>
            <p:nvPr/>
          </p:nvGrpSpPr>
          <p:grpSpPr>
            <a:xfrm>
              <a:off x="3827627" y="3914647"/>
              <a:ext cx="883852" cy="621125"/>
              <a:chOff x="5637252" y="4656772"/>
              <a:chExt cx="883852" cy="621125"/>
            </a:xfrm>
          </p:grpSpPr>
          <p:sp>
            <p:nvSpPr>
              <p:cNvPr id="815" name="Google Shape;815;p24"/>
              <p:cNvSpPr/>
              <p:nvPr/>
            </p:nvSpPr>
            <p:spPr>
              <a:xfrm>
                <a:off x="5637252" y="4766405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3"/>
                      <a:pt x="441926" y="511493"/>
                    </a:cubicBezTo>
                    <a:cubicBezTo>
                      <a:pt x="197857" y="511493"/>
                      <a:pt x="0" y="396991"/>
                      <a:pt x="0" y="255746"/>
                    </a:cubicBezTo>
                    <a:cubicBezTo>
                      <a:pt x="0" y="114501"/>
                      <a:pt x="197857" y="0"/>
                      <a:pt x="441926" y="0"/>
                    </a:cubicBezTo>
                    <a:cubicBezTo>
                      <a:pt x="685995" y="0"/>
                      <a:pt x="883852" y="114501"/>
                      <a:pt x="883852" y="255746"/>
                    </a:cubicBez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6" name="Google Shape;816;p24"/>
              <p:cNvSpPr/>
              <p:nvPr/>
            </p:nvSpPr>
            <p:spPr>
              <a:xfrm>
                <a:off x="5637442" y="4909470"/>
                <a:ext cx="87339" cy="116490"/>
              </a:xfrm>
              <a:custGeom>
                <a:rect b="b" l="l" r="r" t="t"/>
                <a:pathLst>
                  <a:path extrusionOk="0" h="116490" w="87339">
                    <a:moveTo>
                      <a:pt x="0" y="116491"/>
                    </a:moveTo>
                    <a:lnTo>
                      <a:pt x="0" y="0"/>
                    </a:lnTo>
                    <a:lnTo>
                      <a:pt x="87340" y="77914"/>
                    </a:lnTo>
                    <a:lnTo>
                      <a:pt x="0" y="116491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7" name="Google Shape;817;p24"/>
              <p:cNvSpPr/>
              <p:nvPr/>
            </p:nvSpPr>
            <p:spPr>
              <a:xfrm>
                <a:off x="6454577" y="4912518"/>
                <a:ext cx="66526" cy="157067"/>
              </a:xfrm>
              <a:custGeom>
                <a:rect b="b" l="l" r="r" t="t"/>
                <a:pathLst>
                  <a:path extrusionOk="0" h="157067" w="66526">
                    <a:moveTo>
                      <a:pt x="66527" y="0"/>
                    </a:moveTo>
                    <a:lnTo>
                      <a:pt x="66527" y="109633"/>
                    </a:lnTo>
                    <a:lnTo>
                      <a:pt x="21859" y="157067"/>
                    </a:lnTo>
                    <a:lnTo>
                      <a:pt x="0" y="31623"/>
                    </a:lnTo>
                    <a:lnTo>
                      <a:pt x="66527" y="0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8" name="Google Shape;818;p24"/>
              <p:cNvSpPr/>
              <p:nvPr/>
            </p:nvSpPr>
            <p:spPr>
              <a:xfrm>
                <a:off x="5637252" y="4656772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3"/>
                      <a:pt x="441926" y="511493"/>
                    </a:cubicBezTo>
                    <a:cubicBezTo>
                      <a:pt x="197857" y="511493"/>
                      <a:pt x="0" y="396991"/>
                      <a:pt x="0" y="255746"/>
                    </a:cubicBezTo>
                    <a:cubicBezTo>
                      <a:pt x="0" y="114501"/>
                      <a:pt x="197857" y="0"/>
                      <a:pt x="441926" y="0"/>
                    </a:cubicBezTo>
                    <a:cubicBezTo>
                      <a:pt x="685995" y="0"/>
                      <a:pt x="883852" y="114501"/>
                      <a:pt x="883852" y="255746"/>
                    </a:cubicBezTo>
                    <a:close/>
                  </a:path>
                </a:pathLst>
              </a:custGeom>
              <a:solidFill>
                <a:srgbClr val="F9CB0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9" name="Google Shape;819;p24"/>
              <p:cNvSpPr/>
              <p:nvPr/>
            </p:nvSpPr>
            <p:spPr>
              <a:xfrm>
                <a:off x="5763347" y="4726400"/>
                <a:ext cx="632534" cy="366093"/>
              </a:xfrm>
              <a:custGeom>
                <a:rect b="b" l="l" r="r" t="t"/>
                <a:pathLst>
                  <a:path extrusionOk="0" h="366093" w="632534">
                    <a:moveTo>
                      <a:pt x="632021" y="194024"/>
                    </a:moveTo>
                    <a:cubicBezTo>
                      <a:pt x="627555" y="237172"/>
                      <a:pt x="596952" y="279749"/>
                      <a:pt x="540025" y="312515"/>
                    </a:cubicBezTo>
                    <a:cubicBezTo>
                      <a:pt x="416476" y="383953"/>
                      <a:pt x="216136" y="383953"/>
                      <a:pt x="92587" y="312515"/>
                    </a:cubicBezTo>
                    <a:cubicBezTo>
                      <a:pt x="35564" y="279559"/>
                      <a:pt x="4962" y="237172"/>
                      <a:pt x="590" y="194024"/>
                    </a:cubicBezTo>
                    <a:cubicBezTo>
                      <a:pt x="-4732" y="143637"/>
                      <a:pt x="25965" y="92107"/>
                      <a:pt x="92587" y="53721"/>
                    </a:cubicBezTo>
                    <a:cubicBezTo>
                      <a:pt x="216136" y="-17907"/>
                      <a:pt x="416380" y="-17907"/>
                      <a:pt x="540025" y="53721"/>
                    </a:cubicBezTo>
                    <a:cubicBezTo>
                      <a:pt x="606171" y="92107"/>
                      <a:pt x="636963" y="143637"/>
                      <a:pt x="632021" y="194024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0" name="Google Shape;820;p24"/>
              <p:cNvSpPr/>
              <p:nvPr/>
            </p:nvSpPr>
            <p:spPr>
              <a:xfrm>
                <a:off x="5763937" y="4748307"/>
                <a:ext cx="631431" cy="344185"/>
              </a:xfrm>
              <a:custGeom>
                <a:rect b="b" l="l" r="r" t="t"/>
                <a:pathLst>
                  <a:path extrusionOk="0" h="344185" w="631431">
                    <a:moveTo>
                      <a:pt x="631432" y="172117"/>
                    </a:moveTo>
                    <a:cubicBezTo>
                      <a:pt x="626965" y="215265"/>
                      <a:pt x="596363" y="257842"/>
                      <a:pt x="539435" y="290608"/>
                    </a:cubicBezTo>
                    <a:cubicBezTo>
                      <a:pt x="415886" y="362045"/>
                      <a:pt x="215546" y="362045"/>
                      <a:pt x="91997" y="290608"/>
                    </a:cubicBezTo>
                    <a:cubicBezTo>
                      <a:pt x="34974" y="257651"/>
                      <a:pt x="4372" y="215265"/>
                      <a:pt x="0" y="172117"/>
                    </a:cubicBezTo>
                    <a:cubicBezTo>
                      <a:pt x="4372" y="129064"/>
                      <a:pt x="34974" y="86392"/>
                      <a:pt x="91997" y="53721"/>
                    </a:cubicBezTo>
                    <a:cubicBezTo>
                      <a:pt x="215546" y="-17907"/>
                      <a:pt x="415791" y="-17907"/>
                      <a:pt x="539435" y="53721"/>
                    </a:cubicBezTo>
                    <a:cubicBezTo>
                      <a:pt x="595983" y="86677"/>
                      <a:pt x="626585" y="129064"/>
                      <a:pt x="631432" y="172117"/>
                    </a:cubicBezTo>
                    <a:close/>
                  </a:path>
                </a:pathLst>
              </a:custGeom>
              <a:solidFill>
                <a:srgbClr val="E8A30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1" name="Google Shape;821;p24"/>
              <p:cNvSpPr/>
              <p:nvPr/>
            </p:nvSpPr>
            <p:spPr>
              <a:xfrm>
                <a:off x="5925121" y="4831270"/>
                <a:ext cx="295222" cy="184784"/>
              </a:xfrm>
              <a:custGeom>
                <a:rect b="b" l="l" r="r" t="t"/>
                <a:pathLst>
                  <a:path extrusionOk="0" h="184784" w="295222">
                    <a:moveTo>
                      <a:pt x="149495" y="29337"/>
                    </a:moveTo>
                    <a:cubicBezTo>
                      <a:pt x="145608" y="29280"/>
                      <a:pt x="141730" y="29566"/>
                      <a:pt x="137900" y="30194"/>
                    </a:cubicBezTo>
                    <a:cubicBezTo>
                      <a:pt x="132673" y="30956"/>
                      <a:pt x="126875" y="32004"/>
                      <a:pt x="120413" y="33338"/>
                    </a:cubicBezTo>
                    <a:cubicBezTo>
                      <a:pt x="113950" y="34671"/>
                      <a:pt x="107203" y="36481"/>
                      <a:pt x="100265" y="38576"/>
                    </a:cubicBezTo>
                    <a:cubicBezTo>
                      <a:pt x="93470" y="40595"/>
                      <a:pt x="86827" y="43110"/>
                      <a:pt x="80402" y="46101"/>
                    </a:cubicBezTo>
                    <a:lnTo>
                      <a:pt x="131247" y="75533"/>
                    </a:lnTo>
                    <a:lnTo>
                      <a:pt x="140751" y="72295"/>
                    </a:lnTo>
                    <a:cubicBezTo>
                      <a:pt x="153676" y="68008"/>
                      <a:pt x="165841" y="64294"/>
                      <a:pt x="177341" y="61341"/>
                    </a:cubicBezTo>
                    <a:cubicBezTo>
                      <a:pt x="188089" y="58407"/>
                      <a:pt x="199104" y="56588"/>
                      <a:pt x="210224" y="55912"/>
                    </a:cubicBezTo>
                    <a:cubicBezTo>
                      <a:pt x="220345" y="55226"/>
                      <a:pt x="230505" y="55893"/>
                      <a:pt x="240446" y="57912"/>
                    </a:cubicBezTo>
                    <a:cubicBezTo>
                      <a:pt x="250653" y="60122"/>
                      <a:pt x="260432" y="63941"/>
                      <a:pt x="269432" y="69247"/>
                    </a:cubicBezTo>
                    <a:cubicBezTo>
                      <a:pt x="278214" y="73638"/>
                      <a:pt x="285731" y="80191"/>
                      <a:pt x="291291" y="88297"/>
                    </a:cubicBezTo>
                    <a:cubicBezTo>
                      <a:pt x="294959" y="94240"/>
                      <a:pt x="296119" y="101403"/>
                      <a:pt x="294522" y="108204"/>
                    </a:cubicBezTo>
                    <a:cubicBezTo>
                      <a:pt x="292346" y="115672"/>
                      <a:pt x="288250" y="122444"/>
                      <a:pt x="282643" y="127826"/>
                    </a:cubicBezTo>
                    <a:cubicBezTo>
                      <a:pt x="275638" y="134855"/>
                      <a:pt x="267817" y="141027"/>
                      <a:pt x="259358" y="146209"/>
                    </a:cubicBezTo>
                    <a:lnTo>
                      <a:pt x="291671" y="165259"/>
                    </a:lnTo>
                    <a:lnTo>
                      <a:pt x="274089" y="175451"/>
                    </a:lnTo>
                    <a:lnTo>
                      <a:pt x="241491" y="156401"/>
                    </a:lnTo>
                    <a:cubicBezTo>
                      <a:pt x="225962" y="164068"/>
                      <a:pt x="209729" y="170231"/>
                      <a:pt x="193022" y="174784"/>
                    </a:cubicBezTo>
                    <a:cubicBezTo>
                      <a:pt x="175535" y="179622"/>
                      <a:pt x="157668" y="182966"/>
                      <a:pt x="139611" y="184785"/>
                    </a:cubicBezTo>
                    <a:lnTo>
                      <a:pt x="122504" y="154210"/>
                    </a:lnTo>
                    <a:cubicBezTo>
                      <a:pt x="127275" y="154086"/>
                      <a:pt x="132036" y="153705"/>
                      <a:pt x="136759" y="153067"/>
                    </a:cubicBezTo>
                    <a:cubicBezTo>
                      <a:pt x="143916" y="152257"/>
                      <a:pt x="151025" y="151047"/>
                      <a:pt x="158048" y="149447"/>
                    </a:cubicBezTo>
                    <a:cubicBezTo>
                      <a:pt x="165936" y="147733"/>
                      <a:pt x="174204" y="145637"/>
                      <a:pt x="182853" y="143065"/>
                    </a:cubicBezTo>
                    <a:cubicBezTo>
                      <a:pt x="191368" y="140494"/>
                      <a:pt x="199694" y="137312"/>
                      <a:pt x="207753" y="133540"/>
                    </a:cubicBezTo>
                    <a:lnTo>
                      <a:pt x="156622" y="104585"/>
                    </a:lnTo>
                    <a:lnTo>
                      <a:pt x="149970" y="106871"/>
                    </a:lnTo>
                    <a:lnTo>
                      <a:pt x="143127" y="108966"/>
                    </a:lnTo>
                    <a:cubicBezTo>
                      <a:pt x="130392" y="113157"/>
                      <a:pt x="118702" y="116491"/>
                      <a:pt x="108153" y="118491"/>
                    </a:cubicBezTo>
                    <a:cubicBezTo>
                      <a:pt x="98355" y="120767"/>
                      <a:pt x="88366" y="122111"/>
                      <a:pt x="78311" y="122491"/>
                    </a:cubicBezTo>
                    <a:cubicBezTo>
                      <a:pt x="69501" y="122806"/>
                      <a:pt x="60682" y="121977"/>
                      <a:pt x="52081" y="120015"/>
                    </a:cubicBezTo>
                    <a:cubicBezTo>
                      <a:pt x="43508" y="118072"/>
                      <a:pt x="35278" y="114862"/>
                      <a:pt x="27656" y="110490"/>
                    </a:cubicBezTo>
                    <a:cubicBezTo>
                      <a:pt x="19350" y="106137"/>
                      <a:pt x="12136" y="99946"/>
                      <a:pt x="6558" y="92393"/>
                    </a:cubicBezTo>
                    <a:cubicBezTo>
                      <a:pt x="2423" y="86687"/>
                      <a:pt x="371" y="79724"/>
                      <a:pt x="760" y="72676"/>
                    </a:cubicBezTo>
                    <a:cubicBezTo>
                      <a:pt x="1606" y="65437"/>
                      <a:pt x="4514" y="58598"/>
                      <a:pt x="9124" y="52959"/>
                    </a:cubicBezTo>
                    <a:cubicBezTo>
                      <a:pt x="14968" y="45577"/>
                      <a:pt x="21925" y="39148"/>
                      <a:pt x="29747" y="33909"/>
                    </a:cubicBezTo>
                    <a:lnTo>
                      <a:pt x="0" y="16954"/>
                    </a:lnTo>
                    <a:lnTo>
                      <a:pt x="17582" y="6763"/>
                    </a:lnTo>
                    <a:lnTo>
                      <a:pt x="47234" y="23908"/>
                    </a:lnTo>
                    <a:cubicBezTo>
                      <a:pt x="61166" y="17031"/>
                      <a:pt x="75783" y="11668"/>
                      <a:pt x="90856" y="7906"/>
                    </a:cubicBezTo>
                    <a:cubicBezTo>
                      <a:pt x="105188" y="4239"/>
                      <a:pt x="119767" y="1591"/>
                      <a:pt x="134479" y="0"/>
                    </a:cubicBezTo>
                    <a:close/>
                    <a:moveTo>
                      <a:pt x="63105" y="82677"/>
                    </a:moveTo>
                    <a:cubicBezTo>
                      <a:pt x="69786" y="86516"/>
                      <a:pt x="77494" y="88182"/>
                      <a:pt x="85154" y="87439"/>
                    </a:cubicBezTo>
                    <a:cubicBezTo>
                      <a:pt x="95447" y="86278"/>
                      <a:pt x="105587" y="83972"/>
                      <a:pt x="115376" y="80581"/>
                    </a:cubicBezTo>
                    <a:lnTo>
                      <a:pt x="67857" y="53054"/>
                    </a:lnTo>
                    <a:cubicBezTo>
                      <a:pt x="50370" y="64579"/>
                      <a:pt x="48849" y="74104"/>
                      <a:pt x="63105" y="82677"/>
                    </a:cubicBezTo>
                    <a:close/>
                    <a:moveTo>
                      <a:pt x="229992" y="96583"/>
                    </a:moveTo>
                    <a:cubicBezTo>
                      <a:pt x="222693" y="92659"/>
                      <a:pt x="214339" y="91164"/>
                      <a:pt x="206137" y="92297"/>
                    </a:cubicBezTo>
                    <a:cubicBezTo>
                      <a:pt x="194894" y="93802"/>
                      <a:pt x="183803" y="96260"/>
                      <a:pt x="172969" y="99631"/>
                    </a:cubicBezTo>
                    <a:lnTo>
                      <a:pt x="220488" y="126968"/>
                    </a:lnTo>
                    <a:cubicBezTo>
                      <a:pt x="240446" y="114681"/>
                      <a:pt x="243677" y="104489"/>
                      <a:pt x="229992" y="96583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2" name="Google Shape;822;p24"/>
              <p:cNvSpPr/>
              <p:nvPr/>
            </p:nvSpPr>
            <p:spPr>
              <a:xfrm>
                <a:off x="6047245" y="4968335"/>
                <a:ext cx="19007" cy="25527"/>
              </a:xfrm>
              <a:custGeom>
                <a:rect b="b" l="l" r="r" t="t"/>
                <a:pathLst>
                  <a:path extrusionOk="0" h="25527" w="19007">
                    <a:moveTo>
                      <a:pt x="0" y="17145"/>
                    </a:moveTo>
                    <a:cubicBezTo>
                      <a:pt x="0" y="15907"/>
                      <a:pt x="0" y="0"/>
                      <a:pt x="0" y="0"/>
                    </a:cubicBezTo>
                    <a:lnTo>
                      <a:pt x="19008" y="12478"/>
                    </a:lnTo>
                    <a:lnTo>
                      <a:pt x="10644" y="25527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3" name="Google Shape;823;p24"/>
              <p:cNvSpPr/>
              <p:nvPr/>
            </p:nvSpPr>
            <p:spPr>
              <a:xfrm>
                <a:off x="6174406" y="4979193"/>
                <a:ext cx="42006" cy="19716"/>
              </a:xfrm>
              <a:custGeom>
                <a:rect b="b" l="l" r="r" t="t"/>
                <a:pathLst>
                  <a:path extrusionOk="0" h="19716" w="42006">
                    <a:moveTo>
                      <a:pt x="42007" y="17145"/>
                    </a:moveTo>
                    <a:lnTo>
                      <a:pt x="42007" y="0"/>
                    </a:lnTo>
                    <a:lnTo>
                      <a:pt x="0" y="3238"/>
                    </a:lnTo>
                    <a:lnTo>
                      <a:pt x="24140" y="19717"/>
                    </a:lnTo>
                    <a:lnTo>
                      <a:pt x="42007" y="1714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4" name="Google Shape;824;p24"/>
              <p:cNvSpPr/>
              <p:nvPr/>
            </p:nvSpPr>
            <p:spPr>
              <a:xfrm>
                <a:off x="6188566" y="4915947"/>
                <a:ext cx="31457" cy="17335"/>
              </a:xfrm>
              <a:custGeom>
                <a:rect b="b" l="l" r="r" t="t"/>
                <a:pathLst>
                  <a:path extrusionOk="0" h="17335" w="31457">
                    <a:moveTo>
                      <a:pt x="31458" y="17336"/>
                    </a:moveTo>
                    <a:lnTo>
                      <a:pt x="31458" y="0"/>
                    </a:lnTo>
                    <a:lnTo>
                      <a:pt x="0" y="11430"/>
                    </a:lnTo>
                    <a:lnTo>
                      <a:pt x="31458" y="17336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5" name="Google Shape;825;p24"/>
              <p:cNvSpPr/>
              <p:nvPr/>
            </p:nvSpPr>
            <p:spPr>
              <a:xfrm>
                <a:off x="6089632" y="4922329"/>
                <a:ext cx="47423" cy="33147"/>
              </a:xfrm>
              <a:custGeom>
                <a:rect b="b" l="l" r="r" t="t"/>
                <a:pathLst>
                  <a:path extrusionOk="0" h="33147" w="47423">
                    <a:moveTo>
                      <a:pt x="0" y="10096"/>
                    </a:moveTo>
                    <a:lnTo>
                      <a:pt x="10549" y="0"/>
                    </a:lnTo>
                    <a:lnTo>
                      <a:pt x="47424" y="25622"/>
                    </a:lnTo>
                    <a:lnTo>
                      <a:pt x="45143" y="33147"/>
                    </a:lnTo>
                    <a:cubicBezTo>
                      <a:pt x="45143" y="33147"/>
                      <a:pt x="17582" y="21527"/>
                      <a:pt x="16632" y="20764"/>
                    </a:cubicBezTo>
                    <a:cubicBezTo>
                      <a:pt x="15681" y="20003"/>
                      <a:pt x="0" y="10096"/>
                      <a:pt x="0" y="10096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6" name="Google Shape;826;p24"/>
              <p:cNvSpPr/>
              <p:nvPr/>
            </p:nvSpPr>
            <p:spPr>
              <a:xfrm>
                <a:off x="5993073" y="4867179"/>
                <a:ext cx="58543" cy="38957"/>
              </a:xfrm>
              <a:custGeom>
                <a:rect b="b" l="l" r="r" t="t"/>
                <a:pathLst>
                  <a:path extrusionOk="0" h="38957" w="58543">
                    <a:moveTo>
                      <a:pt x="0" y="11144"/>
                    </a:moveTo>
                    <a:lnTo>
                      <a:pt x="49040" y="38957"/>
                    </a:lnTo>
                    <a:lnTo>
                      <a:pt x="58543" y="31623"/>
                    </a:lnTo>
                    <a:cubicBezTo>
                      <a:pt x="58543" y="31623"/>
                      <a:pt x="52366" y="24575"/>
                      <a:pt x="51891" y="23908"/>
                    </a:cubicBezTo>
                    <a:cubicBezTo>
                      <a:pt x="47529" y="18878"/>
                      <a:pt x="42396" y="14564"/>
                      <a:pt x="36685" y="11144"/>
                    </a:cubicBezTo>
                    <a:cubicBezTo>
                      <a:pt x="33073" y="10478"/>
                      <a:pt x="9789" y="0"/>
                      <a:pt x="9789" y="0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7" name="Google Shape;827;p24"/>
              <p:cNvSpPr/>
              <p:nvPr/>
            </p:nvSpPr>
            <p:spPr>
              <a:xfrm>
                <a:off x="6047245" y="4836033"/>
                <a:ext cx="27370" cy="24574"/>
              </a:xfrm>
              <a:custGeom>
                <a:rect b="b" l="l" r="r" t="t"/>
                <a:pathLst>
                  <a:path extrusionOk="0" h="24574" w="27370">
                    <a:moveTo>
                      <a:pt x="27371" y="24574"/>
                    </a:moveTo>
                    <a:lnTo>
                      <a:pt x="27371" y="7334"/>
                    </a:lnTo>
                    <a:lnTo>
                      <a:pt x="4847" y="0"/>
                    </a:lnTo>
                    <a:lnTo>
                      <a:pt x="0" y="13526"/>
                    </a:lnTo>
                    <a:lnTo>
                      <a:pt x="1236" y="19621"/>
                    </a:lnTo>
                    <a:lnTo>
                      <a:pt x="27371" y="24574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8" name="Google Shape;828;p24"/>
              <p:cNvSpPr/>
              <p:nvPr/>
            </p:nvSpPr>
            <p:spPr>
              <a:xfrm>
                <a:off x="5925121" y="4830984"/>
                <a:ext cx="26040" cy="19431"/>
              </a:xfrm>
              <a:custGeom>
                <a:rect b="b" l="l" r="r" t="t"/>
                <a:pathLst>
                  <a:path extrusionOk="0" h="19431" w="26040">
                    <a:moveTo>
                      <a:pt x="0" y="17145"/>
                    </a:moveTo>
                    <a:lnTo>
                      <a:pt x="0" y="0"/>
                    </a:lnTo>
                    <a:lnTo>
                      <a:pt x="26040" y="2762"/>
                    </a:lnTo>
                    <a:lnTo>
                      <a:pt x="17677" y="19431"/>
                    </a:lnTo>
                    <a:lnTo>
                      <a:pt x="0" y="1714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9" name="Google Shape;829;p24"/>
              <p:cNvSpPr/>
              <p:nvPr/>
            </p:nvSpPr>
            <p:spPr>
              <a:xfrm>
                <a:off x="5926072" y="4888610"/>
                <a:ext cx="29841" cy="30194"/>
              </a:xfrm>
              <a:custGeom>
                <a:rect b="b" l="l" r="r" t="t"/>
                <a:pathLst>
                  <a:path extrusionOk="0" h="30194" w="29841">
                    <a:moveTo>
                      <a:pt x="0" y="17812"/>
                    </a:moveTo>
                    <a:lnTo>
                      <a:pt x="0" y="0"/>
                    </a:lnTo>
                    <a:lnTo>
                      <a:pt x="29842" y="0"/>
                    </a:lnTo>
                    <a:lnTo>
                      <a:pt x="22619" y="15907"/>
                    </a:lnTo>
                    <a:lnTo>
                      <a:pt x="9599" y="30194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0" name="Google Shape;830;p24"/>
              <p:cNvSpPr/>
              <p:nvPr/>
            </p:nvSpPr>
            <p:spPr>
              <a:xfrm>
                <a:off x="5924931" y="4813649"/>
                <a:ext cx="295418" cy="185261"/>
              </a:xfrm>
              <a:custGeom>
                <a:rect b="b" l="l" r="r" t="t"/>
                <a:pathLst>
                  <a:path extrusionOk="0" h="185261" w="295418">
                    <a:moveTo>
                      <a:pt x="149685" y="29718"/>
                    </a:moveTo>
                    <a:cubicBezTo>
                      <a:pt x="145798" y="29709"/>
                      <a:pt x="141920" y="30023"/>
                      <a:pt x="138090" y="30671"/>
                    </a:cubicBezTo>
                    <a:cubicBezTo>
                      <a:pt x="132863" y="31433"/>
                      <a:pt x="127066" y="32480"/>
                      <a:pt x="120603" y="33814"/>
                    </a:cubicBezTo>
                    <a:cubicBezTo>
                      <a:pt x="114140" y="35147"/>
                      <a:pt x="107393" y="36957"/>
                      <a:pt x="100455" y="38957"/>
                    </a:cubicBezTo>
                    <a:cubicBezTo>
                      <a:pt x="93660" y="41005"/>
                      <a:pt x="87017" y="43558"/>
                      <a:pt x="80592" y="46577"/>
                    </a:cubicBezTo>
                    <a:lnTo>
                      <a:pt x="131437" y="76010"/>
                    </a:lnTo>
                    <a:lnTo>
                      <a:pt x="140941" y="72771"/>
                    </a:lnTo>
                    <a:cubicBezTo>
                      <a:pt x="153866" y="68389"/>
                      <a:pt x="166031" y="64770"/>
                      <a:pt x="177531" y="61817"/>
                    </a:cubicBezTo>
                    <a:cubicBezTo>
                      <a:pt x="188280" y="58903"/>
                      <a:pt x="199294" y="57045"/>
                      <a:pt x="210414" y="56293"/>
                    </a:cubicBezTo>
                    <a:cubicBezTo>
                      <a:pt x="220535" y="55683"/>
                      <a:pt x="230695" y="56388"/>
                      <a:pt x="240636" y="58388"/>
                    </a:cubicBezTo>
                    <a:cubicBezTo>
                      <a:pt x="250852" y="60541"/>
                      <a:pt x="260651" y="64370"/>
                      <a:pt x="269622" y="69723"/>
                    </a:cubicBezTo>
                    <a:cubicBezTo>
                      <a:pt x="278423" y="74086"/>
                      <a:pt x="285950" y="80639"/>
                      <a:pt x="291481" y="88773"/>
                    </a:cubicBezTo>
                    <a:cubicBezTo>
                      <a:pt x="295159" y="94717"/>
                      <a:pt x="296319" y="101880"/>
                      <a:pt x="294712" y="108680"/>
                    </a:cubicBezTo>
                    <a:cubicBezTo>
                      <a:pt x="292517" y="116138"/>
                      <a:pt x="288421" y="122901"/>
                      <a:pt x="282833" y="128302"/>
                    </a:cubicBezTo>
                    <a:cubicBezTo>
                      <a:pt x="275828" y="135331"/>
                      <a:pt x="268007" y="141504"/>
                      <a:pt x="259548" y="146685"/>
                    </a:cubicBezTo>
                    <a:lnTo>
                      <a:pt x="291861" y="165735"/>
                    </a:lnTo>
                    <a:lnTo>
                      <a:pt x="274279" y="175927"/>
                    </a:lnTo>
                    <a:lnTo>
                      <a:pt x="241681" y="156877"/>
                    </a:lnTo>
                    <a:cubicBezTo>
                      <a:pt x="226133" y="164506"/>
                      <a:pt x="209901" y="170659"/>
                      <a:pt x="193212" y="175260"/>
                    </a:cubicBezTo>
                    <a:cubicBezTo>
                      <a:pt x="175725" y="180099"/>
                      <a:pt x="157858" y="183442"/>
                      <a:pt x="139801" y="185261"/>
                    </a:cubicBezTo>
                    <a:lnTo>
                      <a:pt x="122694" y="154686"/>
                    </a:lnTo>
                    <a:cubicBezTo>
                      <a:pt x="127465" y="154562"/>
                      <a:pt x="132226" y="154181"/>
                      <a:pt x="136950" y="153543"/>
                    </a:cubicBezTo>
                    <a:cubicBezTo>
                      <a:pt x="143317" y="152781"/>
                      <a:pt x="150445" y="151638"/>
                      <a:pt x="158238" y="149923"/>
                    </a:cubicBezTo>
                    <a:cubicBezTo>
                      <a:pt x="166031" y="148209"/>
                      <a:pt x="174395" y="146113"/>
                      <a:pt x="183043" y="143542"/>
                    </a:cubicBezTo>
                    <a:cubicBezTo>
                      <a:pt x="191558" y="140970"/>
                      <a:pt x="199884" y="137789"/>
                      <a:pt x="207943" y="134017"/>
                    </a:cubicBezTo>
                    <a:lnTo>
                      <a:pt x="156812" y="105061"/>
                    </a:lnTo>
                    <a:lnTo>
                      <a:pt x="150160" y="107347"/>
                    </a:lnTo>
                    <a:lnTo>
                      <a:pt x="143317" y="109442"/>
                    </a:lnTo>
                    <a:cubicBezTo>
                      <a:pt x="130582" y="113633"/>
                      <a:pt x="118892" y="116967"/>
                      <a:pt x="108343" y="118967"/>
                    </a:cubicBezTo>
                    <a:cubicBezTo>
                      <a:pt x="98545" y="121244"/>
                      <a:pt x="88556" y="122587"/>
                      <a:pt x="78501" y="122968"/>
                    </a:cubicBezTo>
                    <a:cubicBezTo>
                      <a:pt x="69691" y="123235"/>
                      <a:pt x="60881" y="122406"/>
                      <a:pt x="52271" y="120491"/>
                    </a:cubicBezTo>
                    <a:cubicBezTo>
                      <a:pt x="43717" y="118510"/>
                      <a:pt x="35487" y="115300"/>
                      <a:pt x="27846" y="110966"/>
                    </a:cubicBezTo>
                    <a:cubicBezTo>
                      <a:pt x="19511" y="106613"/>
                      <a:pt x="12288" y="100384"/>
                      <a:pt x="6748" y="92773"/>
                    </a:cubicBezTo>
                    <a:cubicBezTo>
                      <a:pt x="2613" y="87097"/>
                      <a:pt x="570" y="80163"/>
                      <a:pt x="950" y="73152"/>
                    </a:cubicBezTo>
                    <a:cubicBezTo>
                      <a:pt x="1777" y="65884"/>
                      <a:pt x="4685" y="58998"/>
                      <a:pt x="9314" y="53340"/>
                    </a:cubicBezTo>
                    <a:cubicBezTo>
                      <a:pt x="15159" y="45958"/>
                      <a:pt x="22115" y="39529"/>
                      <a:pt x="29937" y="34290"/>
                    </a:cubicBezTo>
                    <a:lnTo>
                      <a:pt x="0" y="16954"/>
                    </a:lnTo>
                    <a:lnTo>
                      <a:pt x="17582" y="6763"/>
                    </a:lnTo>
                    <a:lnTo>
                      <a:pt x="47234" y="23908"/>
                    </a:lnTo>
                    <a:cubicBezTo>
                      <a:pt x="61147" y="16993"/>
                      <a:pt x="75774" y="11621"/>
                      <a:pt x="90856" y="7906"/>
                    </a:cubicBezTo>
                    <a:cubicBezTo>
                      <a:pt x="105188" y="4239"/>
                      <a:pt x="119767" y="1591"/>
                      <a:pt x="134479" y="0"/>
                    </a:cubicBezTo>
                    <a:close/>
                    <a:moveTo>
                      <a:pt x="63295" y="83153"/>
                    </a:moveTo>
                    <a:cubicBezTo>
                      <a:pt x="69967" y="87001"/>
                      <a:pt x="77684" y="88640"/>
                      <a:pt x="85344" y="87821"/>
                    </a:cubicBezTo>
                    <a:cubicBezTo>
                      <a:pt x="95637" y="86696"/>
                      <a:pt x="105777" y="84430"/>
                      <a:pt x="115566" y="81058"/>
                    </a:cubicBezTo>
                    <a:lnTo>
                      <a:pt x="68047" y="53530"/>
                    </a:lnTo>
                    <a:cubicBezTo>
                      <a:pt x="50560" y="64961"/>
                      <a:pt x="48973" y="74838"/>
                      <a:pt x="63295" y="83153"/>
                    </a:cubicBezTo>
                    <a:close/>
                    <a:moveTo>
                      <a:pt x="230182" y="97060"/>
                    </a:moveTo>
                    <a:cubicBezTo>
                      <a:pt x="222902" y="93098"/>
                      <a:pt x="214529" y="91592"/>
                      <a:pt x="206327" y="92773"/>
                    </a:cubicBezTo>
                    <a:cubicBezTo>
                      <a:pt x="195075" y="94231"/>
                      <a:pt x="183974" y="96688"/>
                      <a:pt x="173159" y="100108"/>
                    </a:cubicBezTo>
                    <a:lnTo>
                      <a:pt x="220678" y="127445"/>
                    </a:lnTo>
                    <a:cubicBezTo>
                      <a:pt x="240636" y="115157"/>
                      <a:pt x="243867" y="104966"/>
                      <a:pt x="230182" y="97060"/>
                    </a:cubicBezTo>
                    <a:close/>
                  </a:path>
                </a:pathLst>
              </a:custGeom>
              <a:solidFill>
                <a:srgbClr val="F9CA0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1" name="Google Shape;831;p24"/>
            <p:cNvGrpSpPr/>
            <p:nvPr/>
          </p:nvGrpSpPr>
          <p:grpSpPr>
            <a:xfrm>
              <a:off x="3818123" y="3752055"/>
              <a:ext cx="883852" cy="621125"/>
              <a:chOff x="5627748" y="4494180"/>
              <a:chExt cx="883852" cy="621125"/>
            </a:xfrm>
          </p:grpSpPr>
          <p:sp>
            <p:nvSpPr>
              <p:cNvPr id="832" name="Google Shape;832;p24"/>
              <p:cNvSpPr/>
              <p:nvPr/>
            </p:nvSpPr>
            <p:spPr>
              <a:xfrm>
                <a:off x="5627748" y="4603813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3"/>
                      <a:pt x="441926" y="511493"/>
                    </a:cubicBezTo>
                    <a:cubicBezTo>
                      <a:pt x="197857" y="511493"/>
                      <a:pt x="0" y="396991"/>
                      <a:pt x="0" y="255746"/>
                    </a:cubicBezTo>
                    <a:cubicBezTo>
                      <a:pt x="0" y="114501"/>
                      <a:pt x="197857" y="0"/>
                      <a:pt x="441926" y="0"/>
                    </a:cubicBezTo>
                    <a:cubicBezTo>
                      <a:pt x="685995" y="0"/>
                      <a:pt x="883852" y="114501"/>
                      <a:pt x="883852" y="255746"/>
                    </a:cubicBez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3" name="Google Shape;833;p24"/>
              <p:cNvSpPr/>
              <p:nvPr/>
            </p:nvSpPr>
            <p:spPr>
              <a:xfrm>
                <a:off x="5627938" y="4746878"/>
                <a:ext cx="87244" cy="116586"/>
              </a:xfrm>
              <a:custGeom>
                <a:rect b="b" l="l" r="r" t="t"/>
                <a:pathLst>
                  <a:path extrusionOk="0" h="116586" w="87244">
                    <a:moveTo>
                      <a:pt x="0" y="116586"/>
                    </a:moveTo>
                    <a:lnTo>
                      <a:pt x="0" y="0"/>
                    </a:lnTo>
                    <a:lnTo>
                      <a:pt x="87245" y="78010"/>
                    </a:lnTo>
                    <a:lnTo>
                      <a:pt x="0" y="116586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4" name="Google Shape;834;p24"/>
              <p:cNvSpPr/>
              <p:nvPr/>
            </p:nvSpPr>
            <p:spPr>
              <a:xfrm>
                <a:off x="6445074" y="4749926"/>
                <a:ext cx="66526" cy="157162"/>
              </a:xfrm>
              <a:custGeom>
                <a:rect b="b" l="l" r="r" t="t"/>
                <a:pathLst>
                  <a:path extrusionOk="0" h="157162" w="66526">
                    <a:moveTo>
                      <a:pt x="66527" y="0"/>
                    </a:moveTo>
                    <a:lnTo>
                      <a:pt x="66527" y="109633"/>
                    </a:lnTo>
                    <a:lnTo>
                      <a:pt x="21859" y="157163"/>
                    </a:lnTo>
                    <a:lnTo>
                      <a:pt x="0" y="31623"/>
                    </a:lnTo>
                    <a:lnTo>
                      <a:pt x="66527" y="0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5" name="Google Shape;835;p24"/>
              <p:cNvSpPr/>
              <p:nvPr/>
            </p:nvSpPr>
            <p:spPr>
              <a:xfrm>
                <a:off x="5627748" y="4494180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3"/>
                      <a:pt x="441926" y="511493"/>
                    </a:cubicBezTo>
                    <a:cubicBezTo>
                      <a:pt x="197857" y="511493"/>
                      <a:pt x="0" y="396991"/>
                      <a:pt x="0" y="255746"/>
                    </a:cubicBezTo>
                    <a:cubicBezTo>
                      <a:pt x="0" y="114501"/>
                      <a:pt x="197857" y="0"/>
                      <a:pt x="441926" y="0"/>
                    </a:cubicBezTo>
                    <a:cubicBezTo>
                      <a:pt x="685995" y="0"/>
                      <a:pt x="883852" y="114501"/>
                      <a:pt x="883852" y="255746"/>
                    </a:cubicBezTo>
                    <a:close/>
                  </a:path>
                </a:pathLst>
              </a:custGeom>
              <a:solidFill>
                <a:srgbClr val="F9CB0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6" name="Google Shape;836;p24"/>
              <p:cNvSpPr/>
              <p:nvPr/>
            </p:nvSpPr>
            <p:spPr>
              <a:xfrm>
                <a:off x="5753825" y="4563879"/>
                <a:ext cx="632535" cy="366022"/>
              </a:xfrm>
              <a:custGeom>
                <a:rect b="b" l="l" r="r" t="t"/>
                <a:pathLst>
                  <a:path extrusionOk="0" h="366022" w="632535">
                    <a:moveTo>
                      <a:pt x="632040" y="194048"/>
                    </a:moveTo>
                    <a:cubicBezTo>
                      <a:pt x="627573" y="237101"/>
                      <a:pt x="596971" y="279773"/>
                      <a:pt x="539948" y="312444"/>
                    </a:cubicBezTo>
                    <a:cubicBezTo>
                      <a:pt x="416399" y="383882"/>
                      <a:pt x="216059" y="383882"/>
                      <a:pt x="92510" y="312444"/>
                    </a:cubicBezTo>
                    <a:cubicBezTo>
                      <a:pt x="35487" y="279487"/>
                      <a:pt x="4980" y="237101"/>
                      <a:pt x="608" y="194048"/>
                    </a:cubicBezTo>
                    <a:cubicBezTo>
                      <a:pt x="-4809" y="143566"/>
                      <a:pt x="25983" y="92131"/>
                      <a:pt x="92510" y="53650"/>
                    </a:cubicBezTo>
                    <a:cubicBezTo>
                      <a:pt x="216059" y="-17883"/>
                      <a:pt x="416399" y="-17883"/>
                      <a:pt x="539948" y="53650"/>
                    </a:cubicBezTo>
                    <a:cubicBezTo>
                      <a:pt x="606189" y="92131"/>
                      <a:pt x="636887" y="143566"/>
                      <a:pt x="632040" y="194048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7" name="Google Shape;837;p24"/>
              <p:cNvSpPr/>
              <p:nvPr/>
            </p:nvSpPr>
            <p:spPr>
              <a:xfrm>
                <a:off x="5754433" y="4585787"/>
                <a:ext cx="631431" cy="344114"/>
              </a:xfrm>
              <a:custGeom>
                <a:rect b="b" l="l" r="r" t="t"/>
                <a:pathLst>
                  <a:path extrusionOk="0" h="344114" w="631431">
                    <a:moveTo>
                      <a:pt x="631432" y="172140"/>
                    </a:moveTo>
                    <a:cubicBezTo>
                      <a:pt x="626965" y="215194"/>
                      <a:pt x="596363" y="257865"/>
                      <a:pt x="539340" y="290536"/>
                    </a:cubicBezTo>
                    <a:cubicBezTo>
                      <a:pt x="415791" y="361974"/>
                      <a:pt x="215451" y="361974"/>
                      <a:pt x="91902" y="290536"/>
                    </a:cubicBezTo>
                    <a:cubicBezTo>
                      <a:pt x="34879" y="257580"/>
                      <a:pt x="4372" y="215194"/>
                      <a:pt x="0" y="172140"/>
                    </a:cubicBezTo>
                    <a:cubicBezTo>
                      <a:pt x="4372" y="128992"/>
                      <a:pt x="34974" y="86415"/>
                      <a:pt x="91902" y="53649"/>
                    </a:cubicBezTo>
                    <a:cubicBezTo>
                      <a:pt x="215451" y="-17883"/>
                      <a:pt x="415791" y="-17883"/>
                      <a:pt x="539340" y="53649"/>
                    </a:cubicBezTo>
                    <a:cubicBezTo>
                      <a:pt x="595983" y="86606"/>
                      <a:pt x="626585" y="129088"/>
                      <a:pt x="631432" y="172140"/>
                    </a:cubicBezTo>
                    <a:close/>
                  </a:path>
                </a:pathLst>
              </a:custGeom>
              <a:solidFill>
                <a:srgbClr val="E8A30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8" name="Google Shape;838;p24"/>
              <p:cNvSpPr/>
              <p:nvPr/>
            </p:nvSpPr>
            <p:spPr>
              <a:xfrm>
                <a:off x="5915333" y="4668297"/>
                <a:ext cx="294899" cy="185261"/>
              </a:xfrm>
              <a:custGeom>
                <a:rect b="b" l="l" r="r" t="t"/>
                <a:pathLst>
                  <a:path extrusionOk="0" h="185261" w="294899">
                    <a:moveTo>
                      <a:pt x="149685" y="29718"/>
                    </a:moveTo>
                    <a:cubicBezTo>
                      <a:pt x="145807" y="29718"/>
                      <a:pt x="141929" y="30004"/>
                      <a:pt x="138090" y="30575"/>
                    </a:cubicBezTo>
                    <a:cubicBezTo>
                      <a:pt x="132958" y="31337"/>
                      <a:pt x="127066" y="32385"/>
                      <a:pt x="120603" y="33719"/>
                    </a:cubicBezTo>
                    <a:cubicBezTo>
                      <a:pt x="114140" y="35052"/>
                      <a:pt x="107488" y="36862"/>
                      <a:pt x="100550" y="38958"/>
                    </a:cubicBezTo>
                    <a:cubicBezTo>
                      <a:pt x="93821" y="41015"/>
                      <a:pt x="87245" y="43567"/>
                      <a:pt x="80877" y="46577"/>
                    </a:cubicBezTo>
                    <a:lnTo>
                      <a:pt x="131722" y="76010"/>
                    </a:lnTo>
                    <a:lnTo>
                      <a:pt x="140751" y="72771"/>
                    </a:lnTo>
                    <a:cubicBezTo>
                      <a:pt x="153771" y="68485"/>
                      <a:pt x="165936" y="64866"/>
                      <a:pt x="177341" y="61817"/>
                    </a:cubicBezTo>
                    <a:cubicBezTo>
                      <a:pt x="188099" y="58931"/>
                      <a:pt x="199114" y="57122"/>
                      <a:pt x="210224" y="56388"/>
                    </a:cubicBezTo>
                    <a:cubicBezTo>
                      <a:pt x="220374" y="55693"/>
                      <a:pt x="230571" y="56369"/>
                      <a:pt x="240541" y="58388"/>
                    </a:cubicBezTo>
                    <a:cubicBezTo>
                      <a:pt x="250586" y="60636"/>
                      <a:pt x="260204" y="64465"/>
                      <a:pt x="269052" y="69723"/>
                    </a:cubicBezTo>
                    <a:cubicBezTo>
                      <a:pt x="277853" y="74086"/>
                      <a:pt x="285380" y="80639"/>
                      <a:pt x="290911" y="88773"/>
                    </a:cubicBezTo>
                    <a:cubicBezTo>
                      <a:pt x="294665" y="94679"/>
                      <a:pt x="295834" y="101880"/>
                      <a:pt x="294142" y="108680"/>
                    </a:cubicBezTo>
                    <a:cubicBezTo>
                      <a:pt x="292032" y="116177"/>
                      <a:pt x="287927" y="122958"/>
                      <a:pt x="282262" y="128302"/>
                    </a:cubicBezTo>
                    <a:cubicBezTo>
                      <a:pt x="275287" y="135331"/>
                      <a:pt x="267503" y="141504"/>
                      <a:pt x="259073" y="146685"/>
                    </a:cubicBezTo>
                    <a:lnTo>
                      <a:pt x="291386" y="165735"/>
                    </a:lnTo>
                    <a:lnTo>
                      <a:pt x="273804" y="175927"/>
                    </a:lnTo>
                    <a:lnTo>
                      <a:pt x="241206" y="156877"/>
                    </a:lnTo>
                    <a:cubicBezTo>
                      <a:pt x="225696" y="164592"/>
                      <a:pt x="209454" y="170745"/>
                      <a:pt x="192737" y="175260"/>
                    </a:cubicBezTo>
                    <a:cubicBezTo>
                      <a:pt x="175212" y="180099"/>
                      <a:pt x="157316" y="183442"/>
                      <a:pt x="139230" y="185261"/>
                    </a:cubicBezTo>
                    <a:lnTo>
                      <a:pt x="122219" y="154686"/>
                    </a:lnTo>
                    <a:cubicBezTo>
                      <a:pt x="125355" y="154686"/>
                      <a:pt x="130107" y="154686"/>
                      <a:pt x="136474" y="153638"/>
                    </a:cubicBezTo>
                    <a:cubicBezTo>
                      <a:pt x="142842" y="152591"/>
                      <a:pt x="149875" y="151638"/>
                      <a:pt x="157763" y="149924"/>
                    </a:cubicBezTo>
                    <a:cubicBezTo>
                      <a:pt x="165651" y="148209"/>
                      <a:pt x="173824" y="146114"/>
                      <a:pt x="182568" y="143542"/>
                    </a:cubicBezTo>
                    <a:cubicBezTo>
                      <a:pt x="191074" y="141037"/>
                      <a:pt x="199370" y="137846"/>
                      <a:pt x="207373" y="134017"/>
                    </a:cubicBezTo>
                    <a:lnTo>
                      <a:pt x="156907" y="104966"/>
                    </a:lnTo>
                    <a:lnTo>
                      <a:pt x="150255" y="107252"/>
                    </a:lnTo>
                    <a:lnTo>
                      <a:pt x="143317" y="109442"/>
                    </a:lnTo>
                    <a:cubicBezTo>
                      <a:pt x="130677" y="113633"/>
                      <a:pt x="118987" y="116872"/>
                      <a:pt x="108438" y="118967"/>
                    </a:cubicBezTo>
                    <a:cubicBezTo>
                      <a:pt x="98640" y="121244"/>
                      <a:pt x="88651" y="122577"/>
                      <a:pt x="78596" y="122968"/>
                    </a:cubicBezTo>
                    <a:cubicBezTo>
                      <a:pt x="69748" y="123282"/>
                      <a:pt x="60900" y="122454"/>
                      <a:pt x="52271" y="120491"/>
                    </a:cubicBezTo>
                    <a:cubicBezTo>
                      <a:pt x="43746" y="118510"/>
                      <a:pt x="35554" y="115300"/>
                      <a:pt x="27941" y="110966"/>
                    </a:cubicBezTo>
                    <a:cubicBezTo>
                      <a:pt x="19635" y="106528"/>
                      <a:pt x="12402" y="100317"/>
                      <a:pt x="6748" y="92774"/>
                    </a:cubicBezTo>
                    <a:cubicBezTo>
                      <a:pt x="2689" y="87068"/>
                      <a:pt x="684" y="80153"/>
                      <a:pt x="1045" y="73152"/>
                    </a:cubicBezTo>
                    <a:cubicBezTo>
                      <a:pt x="1815" y="65865"/>
                      <a:pt x="4723" y="58969"/>
                      <a:pt x="9409" y="53340"/>
                    </a:cubicBezTo>
                    <a:cubicBezTo>
                      <a:pt x="15244" y="45977"/>
                      <a:pt x="22163" y="39557"/>
                      <a:pt x="29937" y="34290"/>
                    </a:cubicBezTo>
                    <a:lnTo>
                      <a:pt x="0" y="16955"/>
                    </a:lnTo>
                    <a:lnTo>
                      <a:pt x="17677" y="6763"/>
                    </a:lnTo>
                    <a:lnTo>
                      <a:pt x="47329" y="24003"/>
                    </a:lnTo>
                    <a:cubicBezTo>
                      <a:pt x="61242" y="17050"/>
                      <a:pt x="75869" y="11659"/>
                      <a:pt x="90951" y="7906"/>
                    </a:cubicBezTo>
                    <a:cubicBezTo>
                      <a:pt x="105283" y="4220"/>
                      <a:pt x="119862" y="1581"/>
                      <a:pt x="134574" y="0"/>
                    </a:cubicBezTo>
                    <a:close/>
                    <a:moveTo>
                      <a:pt x="63390" y="83058"/>
                    </a:moveTo>
                    <a:cubicBezTo>
                      <a:pt x="70071" y="86897"/>
                      <a:pt x="77779" y="88563"/>
                      <a:pt x="85439" y="87821"/>
                    </a:cubicBezTo>
                    <a:cubicBezTo>
                      <a:pt x="95722" y="86639"/>
                      <a:pt x="105853" y="84372"/>
                      <a:pt x="115661" y="81058"/>
                    </a:cubicBezTo>
                    <a:lnTo>
                      <a:pt x="68142" y="53435"/>
                    </a:lnTo>
                    <a:cubicBezTo>
                      <a:pt x="50655" y="64961"/>
                      <a:pt x="49039" y="75152"/>
                      <a:pt x="63390" y="83058"/>
                    </a:cubicBezTo>
                    <a:close/>
                    <a:moveTo>
                      <a:pt x="230182" y="96965"/>
                    </a:moveTo>
                    <a:cubicBezTo>
                      <a:pt x="222930" y="93021"/>
                      <a:pt x="214586" y="91545"/>
                      <a:pt x="206422" y="92774"/>
                    </a:cubicBezTo>
                    <a:cubicBezTo>
                      <a:pt x="195170" y="94193"/>
                      <a:pt x="184069" y="96622"/>
                      <a:pt x="173254" y="100013"/>
                    </a:cubicBezTo>
                    <a:lnTo>
                      <a:pt x="220773" y="127445"/>
                    </a:lnTo>
                    <a:cubicBezTo>
                      <a:pt x="240636" y="115062"/>
                      <a:pt x="243867" y="104966"/>
                      <a:pt x="230182" y="96965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9" name="Google Shape;839;p24"/>
              <p:cNvSpPr/>
              <p:nvPr/>
            </p:nvSpPr>
            <p:spPr>
              <a:xfrm>
                <a:off x="6037741" y="4805743"/>
                <a:ext cx="19007" cy="25526"/>
              </a:xfrm>
              <a:custGeom>
                <a:rect b="b" l="l" r="r" t="t"/>
                <a:pathLst>
                  <a:path extrusionOk="0" h="25526" w="19007">
                    <a:moveTo>
                      <a:pt x="0" y="17145"/>
                    </a:moveTo>
                    <a:cubicBezTo>
                      <a:pt x="0" y="15907"/>
                      <a:pt x="0" y="0"/>
                      <a:pt x="0" y="0"/>
                    </a:cubicBezTo>
                    <a:lnTo>
                      <a:pt x="19008" y="12478"/>
                    </a:lnTo>
                    <a:lnTo>
                      <a:pt x="10549" y="25527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0" name="Google Shape;840;p24"/>
              <p:cNvSpPr/>
              <p:nvPr/>
            </p:nvSpPr>
            <p:spPr>
              <a:xfrm>
                <a:off x="6164902" y="4816601"/>
                <a:ext cx="42006" cy="19716"/>
              </a:xfrm>
              <a:custGeom>
                <a:rect b="b" l="l" r="r" t="t"/>
                <a:pathLst>
                  <a:path extrusionOk="0" h="19716" w="42006">
                    <a:moveTo>
                      <a:pt x="42007" y="17145"/>
                    </a:moveTo>
                    <a:lnTo>
                      <a:pt x="42007" y="0"/>
                    </a:lnTo>
                    <a:lnTo>
                      <a:pt x="0" y="3238"/>
                    </a:lnTo>
                    <a:lnTo>
                      <a:pt x="24140" y="19717"/>
                    </a:lnTo>
                    <a:lnTo>
                      <a:pt x="42007" y="1714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1" name="Google Shape;841;p24"/>
              <p:cNvSpPr/>
              <p:nvPr/>
            </p:nvSpPr>
            <p:spPr>
              <a:xfrm>
                <a:off x="6178968" y="4753356"/>
                <a:ext cx="31457" cy="17430"/>
              </a:xfrm>
              <a:custGeom>
                <a:rect b="b" l="l" r="r" t="t"/>
                <a:pathLst>
                  <a:path extrusionOk="0" h="17430" w="31457">
                    <a:moveTo>
                      <a:pt x="31458" y="17431"/>
                    </a:moveTo>
                    <a:lnTo>
                      <a:pt x="31458" y="0"/>
                    </a:lnTo>
                    <a:lnTo>
                      <a:pt x="0" y="11430"/>
                    </a:lnTo>
                    <a:lnTo>
                      <a:pt x="31458" y="17431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2" name="Google Shape;842;p24"/>
              <p:cNvSpPr/>
              <p:nvPr/>
            </p:nvSpPr>
            <p:spPr>
              <a:xfrm>
                <a:off x="6080128" y="4759737"/>
                <a:ext cx="47423" cy="33147"/>
              </a:xfrm>
              <a:custGeom>
                <a:rect b="b" l="l" r="r" t="t"/>
                <a:pathLst>
                  <a:path extrusionOk="0" h="33147" w="47423">
                    <a:moveTo>
                      <a:pt x="0" y="10096"/>
                    </a:moveTo>
                    <a:lnTo>
                      <a:pt x="10454" y="0"/>
                    </a:lnTo>
                    <a:lnTo>
                      <a:pt x="47424" y="25622"/>
                    </a:lnTo>
                    <a:lnTo>
                      <a:pt x="45143" y="33147"/>
                    </a:lnTo>
                    <a:cubicBezTo>
                      <a:pt x="45143" y="33147"/>
                      <a:pt x="17582" y="21527"/>
                      <a:pt x="16632" y="20860"/>
                    </a:cubicBezTo>
                    <a:cubicBezTo>
                      <a:pt x="15681" y="20193"/>
                      <a:pt x="0" y="10096"/>
                      <a:pt x="0" y="10096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3" name="Google Shape;843;p24"/>
              <p:cNvSpPr/>
              <p:nvPr/>
            </p:nvSpPr>
            <p:spPr>
              <a:xfrm>
                <a:off x="5983570" y="4704588"/>
                <a:ext cx="59018" cy="38957"/>
              </a:xfrm>
              <a:custGeom>
                <a:rect b="b" l="l" r="r" t="t"/>
                <a:pathLst>
                  <a:path extrusionOk="0" h="38957" w="59018">
                    <a:moveTo>
                      <a:pt x="0" y="11144"/>
                    </a:moveTo>
                    <a:lnTo>
                      <a:pt x="48945" y="38957"/>
                    </a:lnTo>
                    <a:lnTo>
                      <a:pt x="59019" y="31718"/>
                    </a:lnTo>
                    <a:cubicBezTo>
                      <a:pt x="59019" y="31718"/>
                      <a:pt x="52841" y="24574"/>
                      <a:pt x="52366" y="23908"/>
                    </a:cubicBezTo>
                    <a:cubicBezTo>
                      <a:pt x="47966" y="18878"/>
                      <a:pt x="42796" y="14573"/>
                      <a:pt x="37065" y="11144"/>
                    </a:cubicBezTo>
                    <a:cubicBezTo>
                      <a:pt x="33453" y="10477"/>
                      <a:pt x="10264" y="0"/>
                      <a:pt x="10264" y="0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4" name="Google Shape;844;p24"/>
              <p:cNvSpPr/>
              <p:nvPr/>
            </p:nvSpPr>
            <p:spPr>
              <a:xfrm>
                <a:off x="6037741" y="4673441"/>
                <a:ext cx="27275" cy="24574"/>
              </a:xfrm>
              <a:custGeom>
                <a:rect b="b" l="l" r="r" t="t"/>
                <a:pathLst>
                  <a:path extrusionOk="0" h="24574" w="27275">
                    <a:moveTo>
                      <a:pt x="27276" y="24575"/>
                    </a:moveTo>
                    <a:lnTo>
                      <a:pt x="27276" y="7334"/>
                    </a:lnTo>
                    <a:lnTo>
                      <a:pt x="4847" y="0"/>
                    </a:lnTo>
                    <a:lnTo>
                      <a:pt x="0" y="13526"/>
                    </a:lnTo>
                    <a:lnTo>
                      <a:pt x="1141" y="19717"/>
                    </a:lnTo>
                    <a:lnTo>
                      <a:pt x="27276" y="2457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5" name="Google Shape;845;p24"/>
              <p:cNvSpPr/>
              <p:nvPr/>
            </p:nvSpPr>
            <p:spPr>
              <a:xfrm>
                <a:off x="5915523" y="4668392"/>
                <a:ext cx="26135" cy="19526"/>
              </a:xfrm>
              <a:custGeom>
                <a:rect b="b" l="l" r="r" t="t"/>
                <a:pathLst>
                  <a:path extrusionOk="0" h="19526" w="26135">
                    <a:moveTo>
                      <a:pt x="0" y="17145"/>
                    </a:moveTo>
                    <a:lnTo>
                      <a:pt x="0" y="0"/>
                    </a:lnTo>
                    <a:lnTo>
                      <a:pt x="26135" y="2858"/>
                    </a:lnTo>
                    <a:lnTo>
                      <a:pt x="17677" y="19526"/>
                    </a:lnTo>
                    <a:lnTo>
                      <a:pt x="0" y="1714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6" name="Google Shape;846;p24"/>
              <p:cNvSpPr/>
              <p:nvPr/>
            </p:nvSpPr>
            <p:spPr>
              <a:xfrm>
                <a:off x="5916473" y="4725638"/>
                <a:ext cx="29936" cy="30289"/>
              </a:xfrm>
              <a:custGeom>
                <a:rect b="b" l="l" r="r" t="t"/>
                <a:pathLst>
                  <a:path extrusionOk="0" h="30289" w="29936">
                    <a:moveTo>
                      <a:pt x="0" y="17812"/>
                    </a:moveTo>
                    <a:lnTo>
                      <a:pt x="0" y="0"/>
                    </a:lnTo>
                    <a:lnTo>
                      <a:pt x="29937" y="0"/>
                    </a:lnTo>
                    <a:lnTo>
                      <a:pt x="22619" y="16002"/>
                    </a:lnTo>
                    <a:lnTo>
                      <a:pt x="9694" y="3028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7" name="Google Shape;847;p24"/>
              <p:cNvSpPr/>
              <p:nvPr/>
            </p:nvSpPr>
            <p:spPr>
              <a:xfrm>
                <a:off x="5915428" y="4651533"/>
                <a:ext cx="294626" cy="184784"/>
              </a:xfrm>
              <a:custGeom>
                <a:rect b="b" l="l" r="r" t="t"/>
                <a:pathLst>
                  <a:path extrusionOk="0" h="184784" w="294626">
                    <a:moveTo>
                      <a:pt x="149590" y="29242"/>
                    </a:moveTo>
                    <a:cubicBezTo>
                      <a:pt x="145702" y="29232"/>
                      <a:pt x="141825" y="29546"/>
                      <a:pt x="137995" y="30194"/>
                    </a:cubicBezTo>
                    <a:cubicBezTo>
                      <a:pt x="132863" y="30956"/>
                      <a:pt x="126971" y="32004"/>
                      <a:pt x="120508" y="33338"/>
                    </a:cubicBezTo>
                    <a:cubicBezTo>
                      <a:pt x="114045" y="34671"/>
                      <a:pt x="107393" y="36481"/>
                      <a:pt x="100455" y="38576"/>
                    </a:cubicBezTo>
                    <a:cubicBezTo>
                      <a:pt x="93660" y="40595"/>
                      <a:pt x="87017" y="43110"/>
                      <a:pt x="80592" y="46101"/>
                    </a:cubicBezTo>
                    <a:lnTo>
                      <a:pt x="131437" y="75533"/>
                    </a:lnTo>
                    <a:lnTo>
                      <a:pt x="140466" y="72295"/>
                    </a:lnTo>
                    <a:cubicBezTo>
                      <a:pt x="153486" y="68008"/>
                      <a:pt x="165651" y="64294"/>
                      <a:pt x="177056" y="61341"/>
                    </a:cubicBezTo>
                    <a:cubicBezTo>
                      <a:pt x="187804" y="58417"/>
                      <a:pt x="198819" y="56597"/>
                      <a:pt x="209939" y="55912"/>
                    </a:cubicBezTo>
                    <a:cubicBezTo>
                      <a:pt x="220089" y="55216"/>
                      <a:pt x="230286" y="55893"/>
                      <a:pt x="240256" y="57912"/>
                    </a:cubicBezTo>
                    <a:cubicBezTo>
                      <a:pt x="250311" y="60122"/>
                      <a:pt x="259938" y="63951"/>
                      <a:pt x="268767" y="69247"/>
                    </a:cubicBezTo>
                    <a:cubicBezTo>
                      <a:pt x="277568" y="73609"/>
                      <a:pt x="285095" y="80162"/>
                      <a:pt x="290626" y="88297"/>
                    </a:cubicBezTo>
                    <a:cubicBezTo>
                      <a:pt x="294399" y="94202"/>
                      <a:pt x="295568" y="101403"/>
                      <a:pt x="293857" y="108204"/>
                    </a:cubicBezTo>
                    <a:cubicBezTo>
                      <a:pt x="291719" y="115691"/>
                      <a:pt x="287613" y="122472"/>
                      <a:pt x="281977" y="127825"/>
                    </a:cubicBezTo>
                    <a:cubicBezTo>
                      <a:pt x="275002" y="134855"/>
                      <a:pt x="267218" y="141027"/>
                      <a:pt x="258788" y="146209"/>
                    </a:cubicBezTo>
                    <a:lnTo>
                      <a:pt x="291101" y="165259"/>
                    </a:lnTo>
                    <a:lnTo>
                      <a:pt x="273519" y="175450"/>
                    </a:lnTo>
                    <a:lnTo>
                      <a:pt x="240921" y="156400"/>
                    </a:lnTo>
                    <a:cubicBezTo>
                      <a:pt x="225392" y="164068"/>
                      <a:pt x="209159" y="170231"/>
                      <a:pt x="192452" y="174784"/>
                    </a:cubicBezTo>
                    <a:cubicBezTo>
                      <a:pt x="174927" y="179622"/>
                      <a:pt x="157031" y="182966"/>
                      <a:pt x="138945" y="184785"/>
                    </a:cubicBezTo>
                    <a:lnTo>
                      <a:pt x="121934" y="154210"/>
                    </a:lnTo>
                    <a:cubicBezTo>
                      <a:pt x="126704" y="154086"/>
                      <a:pt x="131466" y="153705"/>
                      <a:pt x="136189" y="153067"/>
                    </a:cubicBezTo>
                    <a:cubicBezTo>
                      <a:pt x="143346" y="152248"/>
                      <a:pt x="150454" y="151038"/>
                      <a:pt x="157478" y="149447"/>
                    </a:cubicBezTo>
                    <a:cubicBezTo>
                      <a:pt x="165271" y="147733"/>
                      <a:pt x="173539" y="145637"/>
                      <a:pt x="182283" y="143065"/>
                    </a:cubicBezTo>
                    <a:cubicBezTo>
                      <a:pt x="190779" y="140513"/>
                      <a:pt x="199066" y="137331"/>
                      <a:pt x="207087" y="133540"/>
                    </a:cubicBezTo>
                    <a:lnTo>
                      <a:pt x="156812" y="104584"/>
                    </a:lnTo>
                    <a:lnTo>
                      <a:pt x="150160" y="106871"/>
                    </a:lnTo>
                    <a:lnTo>
                      <a:pt x="143222" y="108966"/>
                    </a:lnTo>
                    <a:cubicBezTo>
                      <a:pt x="130582" y="113157"/>
                      <a:pt x="118892" y="116491"/>
                      <a:pt x="108343" y="118491"/>
                    </a:cubicBezTo>
                    <a:cubicBezTo>
                      <a:pt x="98545" y="120767"/>
                      <a:pt x="88556" y="122101"/>
                      <a:pt x="78501" y="122491"/>
                    </a:cubicBezTo>
                    <a:cubicBezTo>
                      <a:pt x="69710" y="122949"/>
                      <a:pt x="60891" y="122282"/>
                      <a:pt x="52271" y="120491"/>
                    </a:cubicBezTo>
                    <a:cubicBezTo>
                      <a:pt x="43736" y="118548"/>
                      <a:pt x="35535" y="115338"/>
                      <a:pt x="27941" y="110966"/>
                    </a:cubicBezTo>
                    <a:cubicBezTo>
                      <a:pt x="19597" y="106585"/>
                      <a:pt x="12355" y="100365"/>
                      <a:pt x="6748" y="92773"/>
                    </a:cubicBezTo>
                    <a:cubicBezTo>
                      <a:pt x="2671" y="87078"/>
                      <a:pt x="656" y="80153"/>
                      <a:pt x="1045" y="73152"/>
                    </a:cubicBezTo>
                    <a:cubicBezTo>
                      <a:pt x="1825" y="65865"/>
                      <a:pt x="4733" y="58979"/>
                      <a:pt x="9409" y="53340"/>
                    </a:cubicBezTo>
                    <a:cubicBezTo>
                      <a:pt x="15244" y="45977"/>
                      <a:pt x="22163" y="39557"/>
                      <a:pt x="29937" y="34290"/>
                    </a:cubicBezTo>
                    <a:lnTo>
                      <a:pt x="0" y="16954"/>
                    </a:lnTo>
                    <a:lnTo>
                      <a:pt x="17677" y="6763"/>
                    </a:lnTo>
                    <a:lnTo>
                      <a:pt x="47329" y="23908"/>
                    </a:lnTo>
                    <a:cubicBezTo>
                      <a:pt x="61261" y="17031"/>
                      <a:pt x="75878" y="11668"/>
                      <a:pt x="90951" y="7906"/>
                    </a:cubicBezTo>
                    <a:cubicBezTo>
                      <a:pt x="105283" y="4220"/>
                      <a:pt x="119862" y="1581"/>
                      <a:pt x="134574" y="0"/>
                    </a:cubicBezTo>
                    <a:close/>
                    <a:moveTo>
                      <a:pt x="63295" y="82391"/>
                    </a:moveTo>
                    <a:cubicBezTo>
                      <a:pt x="69976" y="86230"/>
                      <a:pt x="77684" y="87897"/>
                      <a:pt x="85344" y="87154"/>
                    </a:cubicBezTo>
                    <a:cubicBezTo>
                      <a:pt x="95637" y="85973"/>
                      <a:pt x="105768" y="83677"/>
                      <a:pt x="115566" y="80296"/>
                    </a:cubicBezTo>
                    <a:lnTo>
                      <a:pt x="68047" y="52769"/>
                    </a:lnTo>
                    <a:cubicBezTo>
                      <a:pt x="50560" y="64484"/>
                      <a:pt x="48944" y="74390"/>
                      <a:pt x="63295" y="82391"/>
                    </a:cubicBezTo>
                    <a:close/>
                    <a:moveTo>
                      <a:pt x="230087" y="96298"/>
                    </a:moveTo>
                    <a:cubicBezTo>
                      <a:pt x="222826" y="92364"/>
                      <a:pt x="214501" y="90859"/>
                      <a:pt x="206327" y="92012"/>
                    </a:cubicBezTo>
                    <a:cubicBezTo>
                      <a:pt x="195084" y="93516"/>
                      <a:pt x="183993" y="95974"/>
                      <a:pt x="173159" y="99346"/>
                    </a:cubicBezTo>
                    <a:lnTo>
                      <a:pt x="220678" y="126682"/>
                    </a:lnTo>
                    <a:cubicBezTo>
                      <a:pt x="240541" y="114681"/>
                      <a:pt x="243772" y="104489"/>
                      <a:pt x="230087" y="96583"/>
                    </a:cubicBezTo>
                    <a:close/>
                  </a:path>
                </a:pathLst>
              </a:custGeom>
              <a:solidFill>
                <a:srgbClr val="F9CA0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8" name="Google Shape;848;p24"/>
            <p:cNvGrpSpPr/>
            <p:nvPr/>
          </p:nvGrpSpPr>
          <p:grpSpPr>
            <a:xfrm>
              <a:off x="2205711" y="4330032"/>
              <a:ext cx="883852" cy="621125"/>
              <a:chOff x="4015336" y="5072157"/>
              <a:chExt cx="883852" cy="621125"/>
            </a:xfrm>
          </p:grpSpPr>
          <p:sp>
            <p:nvSpPr>
              <p:cNvPr id="849" name="Google Shape;849;p24"/>
              <p:cNvSpPr/>
              <p:nvPr/>
            </p:nvSpPr>
            <p:spPr>
              <a:xfrm>
                <a:off x="4015336" y="5181790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3"/>
                      <a:pt x="441926" y="511493"/>
                    </a:cubicBezTo>
                    <a:cubicBezTo>
                      <a:pt x="197857" y="511493"/>
                      <a:pt x="0" y="396991"/>
                      <a:pt x="0" y="255746"/>
                    </a:cubicBezTo>
                    <a:cubicBezTo>
                      <a:pt x="0" y="114501"/>
                      <a:pt x="197857" y="0"/>
                      <a:pt x="441926" y="0"/>
                    </a:cubicBezTo>
                    <a:cubicBezTo>
                      <a:pt x="685995" y="0"/>
                      <a:pt x="883852" y="114501"/>
                      <a:pt x="883852" y="255746"/>
                    </a:cubicBez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0" name="Google Shape;850;p24"/>
              <p:cNvSpPr/>
              <p:nvPr/>
            </p:nvSpPr>
            <p:spPr>
              <a:xfrm>
                <a:off x="4015526" y="5324856"/>
                <a:ext cx="87244" cy="116490"/>
              </a:xfrm>
              <a:custGeom>
                <a:rect b="b" l="l" r="r" t="t"/>
                <a:pathLst>
                  <a:path extrusionOk="0" h="116490" w="87244">
                    <a:moveTo>
                      <a:pt x="0" y="116491"/>
                    </a:moveTo>
                    <a:lnTo>
                      <a:pt x="0" y="0"/>
                    </a:lnTo>
                    <a:lnTo>
                      <a:pt x="87245" y="77914"/>
                    </a:lnTo>
                    <a:lnTo>
                      <a:pt x="0" y="116491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1" name="Google Shape;851;p24"/>
              <p:cNvSpPr/>
              <p:nvPr/>
            </p:nvSpPr>
            <p:spPr>
              <a:xfrm>
                <a:off x="4832661" y="5327903"/>
                <a:ext cx="66526" cy="157067"/>
              </a:xfrm>
              <a:custGeom>
                <a:rect b="b" l="l" r="r" t="t"/>
                <a:pathLst>
                  <a:path extrusionOk="0" h="157067" w="66526">
                    <a:moveTo>
                      <a:pt x="66527" y="0"/>
                    </a:moveTo>
                    <a:lnTo>
                      <a:pt x="66527" y="109633"/>
                    </a:lnTo>
                    <a:lnTo>
                      <a:pt x="21859" y="157067"/>
                    </a:lnTo>
                    <a:lnTo>
                      <a:pt x="0" y="31623"/>
                    </a:lnTo>
                    <a:lnTo>
                      <a:pt x="66527" y="0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2" name="Google Shape;852;p24"/>
              <p:cNvSpPr/>
              <p:nvPr/>
            </p:nvSpPr>
            <p:spPr>
              <a:xfrm>
                <a:off x="4015336" y="5072157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2"/>
                      <a:pt x="441926" y="511492"/>
                    </a:cubicBezTo>
                    <a:cubicBezTo>
                      <a:pt x="197857" y="511492"/>
                      <a:pt x="0" y="396991"/>
                      <a:pt x="0" y="255746"/>
                    </a:cubicBezTo>
                    <a:cubicBezTo>
                      <a:pt x="0" y="114501"/>
                      <a:pt x="197857" y="0"/>
                      <a:pt x="441926" y="0"/>
                    </a:cubicBezTo>
                    <a:cubicBezTo>
                      <a:pt x="685995" y="0"/>
                      <a:pt x="883852" y="114501"/>
                      <a:pt x="883852" y="255746"/>
                    </a:cubicBezTo>
                    <a:close/>
                  </a:path>
                </a:pathLst>
              </a:custGeom>
              <a:solidFill>
                <a:srgbClr val="F9CB0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3" name="Google Shape;853;p24"/>
              <p:cNvSpPr/>
              <p:nvPr/>
            </p:nvSpPr>
            <p:spPr>
              <a:xfrm>
                <a:off x="4141033" y="5141785"/>
                <a:ext cx="632610" cy="366093"/>
              </a:xfrm>
              <a:custGeom>
                <a:rect b="b" l="l" r="r" t="t"/>
                <a:pathLst>
                  <a:path extrusionOk="0" h="366093" w="632610">
                    <a:moveTo>
                      <a:pt x="632040" y="194024"/>
                    </a:moveTo>
                    <a:cubicBezTo>
                      <a:pt x="627573" y="237173"/>
                      <a:pt x="596971" y="279749"/>
                      <a:pt x="539948" y="312515"/>
                    </a:cubicBezTo>
                    <a:cubicBezTo>
                      <a:pt x="416399" y="383953"/>
                      <a:pt x="216059" y="383953"/>
                      <a:pt x="92510" y="312515"/>
                    </a:cubicBezTo>
                    <a:cubicBezTo>
                      <a:pt x="35487" y="279559"/>
                      <a:pt x="4980" y="237173"/>
                      <a:pt x="608" y="194024"/>
                    </a:cubicBezTo>
                    <a:cubicBezTo>
                      <a:pt x="-4809" y="143637"/>
                      <a:pt x="25983" y="92107"/>
                      <a:pt x="92510" y="53721"/>
                    </a:cubicBezTo>
                    <a:cubicBezTo>
                      <a:pt x="216059" y="-17907"/>
                      <a:pt x="416399" y="-17907"/>
                      <a:pt x="539948" y="53721"/>
                    </a:cubicBezTo>
                    <a:cubicBezTo>
                      <a:pt x="606569" y="92107"/>
                      <a:pt x="637267" y="143637"/>
                      <a:pt x="632040" y="194024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4" name="Google Shape;854;p24"/>
              <p:cNvSpPr/>
              <p:nvPr/>
            </p:nvSpPr>
            <p:spPr>
              <a:xfrm>
                <a:off x="4141641" y="5163692"/>
                <a:ext cx="631431" cy="344185"/>
              </a:xfrm>
              <a:custGeom>
                <a:rect b="b" l="l" r="r" t="t"/>
                <a:pathLst>
                  <a:path extrusionOk="0" h="344185" w="631431">
                    <a:moveTo>
                      <a:pt x="631432" y="172117"/>
                    </a:moveTo>
                    <a:cubicBezTo>
                      <a:pt x="626965" y="215265"/>
                      <a:pt x="596363" y="257842"/>
                      <a:pt x="539340" y="290608"/>
                    </a:cubicBezTo>
                    <a:cubicBezTo>
                      <a:pt x="415791" y="362045"/>
                      <a:pt x="215451" y="362045"/>
                      <a:pt x="91902" y="290608"/>
                    </a:cubicBezTo>
                    <a:cubicBezTo>
                      <a:pt x="34879" y="257651"/>
                      <a:pt x="4372" y="215265"/>
                      <a:pt x="0" y="172117"/>
                    </a:cubicBezTo>
                    <a:cubicBezTo>
                      <a:pt x="4372" y="129064"/>
                      <a:pt x="34974" y="86392"/>
                      <a:pt x="91902" y="53721"/>
                    </a:cubicBezTo>
                    <a:cubicBezTo>
                      <a:pt x="215451" y="-17907"/>
                      <a:pt x="415791" y="-17907"/>
                      <a:pt x="539340" y="53721"/>
                    </a:cubicBezTo>
                    <a:cubicBezTo>
                      <a:pt x="596363" y="86678"/>
                      <a:pt x="626965" y="129064"/>
                      <a:pt x="631432" y="172117"/>
                    </a:cubicBezTo>
                    <a:close/>
                  </a:path>
                </a:pathLst>
              </a:custGeom>
              <a:solidFill>
                <a:srgbClr val="E8A30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5" name="Google Shape;855;p24"/>
              <p:cNvSpPr/>
              <p:nvPr/>
            </p:nvSpPr>
            <p:spPr>
              <a:xfrm>
                <a:off x="4303110" y="5245703"/>
                <a:ext cx="294907" cy="185737"/>
              </a:xfrm>
              <a:custGeom>
                <a:rect b="b" l="l" r="r" t="t"/>
                <a:pathLst>
                  <a:path extrusionOk="0" h="185737" w="294907">
                    <a:moveTo>
                      <a:pt x="149495" y="30194"/>
                    </a:moveTo>
                    <a:cubicBezTo>
                      <a:pt x="145610" y="30184"/>
                      <a:pt x="141732" y="30509"/>
                      <a:pt x="137900" y="31147"/>
                    </a:cubicBezTo>
                    <a:cubicBezTo>
                      <a:pt x="132768" y="31909"/>
                      <a:pt x="126876" y="32956"/>
                      <a:pt x="120413" y="34290"/>
                    </a:cubicBezTo>
                    <a:cubicBezTo>
                      <a:pt x="113950" y="35623"/>
                      <a:pt x="107298" y="37433"/>
                      <a:pt x="100360" y="39529"/>
                    </a:cubicBezTo>
                    <a:cubicBezTo>
                      <a:pt x="93565" y="41548"/>
                      <a:pt x="86926" y="44062"/>
                      <a:pt x="80497" y="47054"/>
                    </a:cubicBezTo>
                    <a:lnTo>
                      <a:pt x="131342" y="76486"/>
                    </a:lnTo>
                    <a:lnTo>
                      <a:pt x="140846" y="73247"/>
                    </a:lnTo>
                    <a:cubicBezTo>
                      <a:pt x="153771" y="68961"/>
                      <a:pt x="165936" y="65246"/>
                      <a:pt x="177341" y="62293"/>
                    </a:cubicBezTo>
                    <a:cubicBezTo>
                      <a:pt x="188089" y="59369"/>
                      <a:pt x="199107" y="57550"/>
                      <a:pt x="210224" y="56864"/>
                    </a:cubicBezTo>
                    <a:cubicBezTo>
                      <a:pt x="220373" y="56169"/>
                      <a:pt x="230569" y="56845"/>
                      <a:pt x="240541" y="58864"/>
                    </a:cubicBezTo>
                    <a:cubicBezTo>
                      <a:pt x="250594" y="61074"/>
                      <a:pt x="260223" y="64894"/>
                      <a:pt x="269052" y="70199"/>
                    </a:cubicBezTo>
                    <a:cubicBezTo>
                      <a:pt x="277853" y="74600"/>
                      <a:pt x="285403" y="81153"/>
                      <a:pt x="291006" y="89249"/>
                    </a:cubicBezTo>
                    <a:cubicBezTo>
                      <a:pt x="294700" y="95183"/>
                      <a:pt x="295831" y="102365"/>
                      <a:pt x="294142" y="109156"/>
                    </a:cubicBezTo>
                    <a:cubicBezTo>
                      <a:pt x="292005" y="116643"/>
                      <a:pt x="287902" y="123425"/>
                      <a:pt x="282263" y="128778"/>
                    </a:cubicBezTo>
                    <a:cubicBezTo>
                      <a:pt x="275290" y="135807"/>
                      <a:pt x="267506" y="141979"/>
                      <a:pt x="259073" y="147161"/>
                    </a:cubicBezTo>
                    <a:lnTo>
                      <a:pt x="291386" y="166211"/>
                    </a:lnTo>
                    <a:lnTo>
                      <a:pt x="273804" y="176403"/>
                    </a:lnTo>
                    <a:lnTo>
                      <a:pt x="241206" y="157353"/>
                    </a:lnTo>
                    <a:cubicBezTo>
                      <a:pt x="225675" y="165020"/>
                      <a:pt x="209444" y="171183"/>
                      <a:pt x="192737" y="175736"/>
                    </a:cubicBezTo>
                    <a:cubicBezTo>
                      <a:pt x="175214" y="180575"/>
                      <a:pt x="157315" y="183918"/>
                      <a:pt x="139230" y="185738"/>
                    </a:cubicBezTo>
                    <a:lnTo>
                      <a:pt x="122219" y="154972"/>
                    </a:lnTo>
                    <a:cubicBezTo>
                      <a:pt x="126988" y="154848"/>
                      <a:pt x="131746" y="154467"/>
                      <a:pt x="136474" y="153829"/>
                    </a:cubicBezTo>
                    <a:cubicBezTo>
                      <a:pt x="143631" y="153010"/>
                      <a:pt x="150737" y="151800"/>
                      <a:pt x="157763" y="150209"/>
                    </a:cubicBezTo>
                    <a:cubicBezTo>
                      <a:pt x="165556" y="148495"/>
                      <a:pt x="173824" y="146399"/>
                      <a:pt x="182568" y="143827"/>
                    </a:cubicBezTo>
                    <a:cubicBezTo>
                      <a:pt x="191061" y="141275"/>
                      <a:pt x="199352" y="138093"/>
                      <a:pt x="207373" y="134302"/>
                    </a:cubicBezTo>
                    <a:lnTo>
                      <a:pt x="156908" y="105061"/>
                    </a:lnTo>
                    <a:lnTo>
                      <a:pt x="150255" y="107347"/>
                    </a:lnTo>
                    <a:lnTo>
                      <a:pt x="143317" y="109442"/>
                    </a:lnTo>
                    <a:cubicBezTo>
                      <a:pt x="130677" y="113633"/>
                      <a:pt x="118987" y="116967"/>
                      <a:pt x="108438" y="118967"/>
                    </a:cubicBezTo>
                    <a:cubicBezTo>
                      <a:pt x="98639" y="121244"/>
                      <a:pt x="88648" y="122577"/>
                      <a:pt x="78596" y="122968"/>
                    </a:cubicBezTo>
                    <a:cubicBezTo>
                      <a:pt x="69751" y="123282"/>
                      <a:pt x="60903" y="122453"/>
                      <a:pt x="52271" y="120491"/>
                    </a:cubicBezTo>
                    <a:cubicBezTo>
                      <a:pt x="43734" y="118548"/>
                      <a:pt x="35533" y="115338"/>
                      <a:pt x="27941" y="110966"/>
                    </a:cubicBezTo>
                    <a:cubicBezTo>
                      <a:pt x="19598" y="106585"/>
                      <a:pt x="12352" y="100365"/>
                      <a:pt x="6748" y="92773"/>
                    </a:cubicBezTo>
                    <a:cubicBezTo>
                      <a:pt x="2672" y="87078"/>
                      <a:pt x="660" y="80153"/>
                      <a:pt x="1045" y="73152"/>
                    </a:cubicBezTo>
                    <a:cubicBezTo>
                      <a:pt x="1828" y="65865"/>
                      <a:pt x="4737" y="58979"/>
                      <a:pt x="9409" y="53340"/>
                    </a:cubicBezTo>
                    <a:cubicBezTo>
                      <a:pt x="15242" y="45977"/>
                      <a:pt x="22166" y="39557"/>
                      <a:pt x="29937" y="34290"/>
                    </a:cubicBezTo>
                    <a:lnTo>
                      <a:pt x="0" y="16954"/>
                    </a:lnTo>
                    <a:lnTo>
                      <a:pt x="17677" y="6763"/>
                    </a:lnTo>
                    <a:lnTo>
                      <a:pt x="47329" y="23908"/>
                    </a:lnTo>
                    <a:cubicBezTo>
                      <a:pt x="61259" y="17031"/>
                      <a:pt x="75883" y="11668"/>
                      <a:pt x="90951" y="7906"/>
                    </a:cubicBezTo>
                    <a:cubicBezTo>
                      <a:pt x="105285" y="4229"/>
                      <a:pt x="119863" y="1591"/>
                      <a:pt x="134574" y="0"/>
                    </a:cubicBezTo>
                    <a:close/>
                    <a:moveTo>
                      <a:pt x="63200" y="83629"/>
                    </a:moveTo>
                    <a:cubicBezTo>
                      <a:pt x="69880" y="87468"/>
                      <a:pt x="77584" y="89135"/>
                      <a:pt x="85249" y="88392"/>
                    </a:cubicBezTo>
                    <a:cubicBezTo>
                      <a:pt x="95542" y="87211"/>
                      <a:pt x="105675" y="84915"/>
                      <a:pt x="115471" y="81534"/>
                    </a:cubicBezTo>
                    <a:lnTo>
                      <a:pt x="67952" y="54007"/>
                    </a:lnTo>
                    <a:cubicBezTo>
                      <a:pt x="50465" y="65437"/>
                      <a:pt x="48945" y="75343"/>
                      <a:pt x="63200" y="83629"/>
                    </a:cubicBezTo>
                    <a:close/>
                    <a:moveTo>
                      <a:pt x="229992" y="97822"/>
                    </a:moveTo>
                    <a:cubicBezTo>
                      <a:pt x="222731" y="93888"/>
                      <a:pt x="214405" y="92383"/>
                      <a:pt x="206232" y="93535"/>
                    </a:cubicBezTo>
                    <a:cubicBezTo>
                      <a:pt x="194990" y="95040"/>
                      <a:pt x="183894" y="97498"/>
                      <a:pt x="173064" y="100870"/>
                    </a:cubicBezTo>
                    <a:lnTo>
                      <a:pt x="220583" y="128206"/>
                    </a:lnTo>
                    <a:cubicBezTo>
                      <a:pt x="240446" y="115633"/>
                      <a:pt x="243677" y="105442"/>
                      <a:pt x="229992" y="97822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6" name="Google Shape;856;p24"/>
              <p:cNvSpPr/>
              <p:nvPr/>
            </p:nvSpPr>
            <p:spPr>
              <a:xfrm>
                <a:off x="4425329" y="5383530"/>
                <a:ext cx="19007" cy="25431"/>
              </a:xfrm>
              <a:custGeom>
                <a:rect b="b" l="l" r="r" t="t"/>
                <a:pathLst>
                  <a:path extrusionOk="0" h="25431" w="19007">
                    <a:moveTo>
                      <a:pt x="0" y="17145"/>
                    </a:moveTo>
                    <a:cubicBezTo>
                      <a:pt x="0" y="15907"/>
                      <a:pt x="0" y="0"/>
                      <a:pt x="0" y="0"/>
                    </a:cubicBezTo>
                    <a:lnTo>
                      <a:pt x="19008" y="12478"/>
                    </a:lnTo>
                    <a:lnTo>
                      <a:pt x="10549" y="25432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7" name="Google Shape;857;p24"/>
              <p:cNvSpPr/>
              <p:nvPr/>
            </p:nvSpPr>
            <p:spPr>
              <a:xfrm>
                <a:off x="4552490" y="5394578"/>
                <a:ext cx="42006" cy="19716"/>
              </a:xfrm>
              <a:custGeom>
                <a:rect b="b" l="l" r="r" t="t"/>
                <a:pathLst>
                  <a:path extrusionOk="0" h="19716" w="42006">
                    <a:moveTo>
                      <a:pt x="42007" y="17145"/>
                    </a:moveTo>
                    <a:lnTo>
                      <a:pt x="42007" y="0"/>
                    </a:lnTo>
                    <a:lnTo>
                      <a:pt x="0" y="3239"/>
                    </a:lnTo>
                    <a:lnTo>
                      <a:pt x="24140" y="19717"/>
                    </a:lnTo>
                    <a:lnTo>
                      <a:pt x="42007" y="1714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8" name="Google Shape;858;p24"/>
              <p:cNvSpPr/>
              <p:nvPr/>
            </p:nvSpPr>
            <p:spPr>
              <a:xfrm>
                <a:off x="4566555" y="5331333"/>
                <a:ext cx="31457" cy="17335"/>
              </a:xfrm>
              <a:custGeom>
                <a:rect b="b" l="l" r="r" t="t"/>
                <a:pathLst>
                  <a:path extrusionOk="0" h="17335" w="31457">
                    <a:moveTo>
                      <a:pt x="31458" y="17336"/>
                    </a:moveTo>
                    <a:lnTo>
                      <a:pt x="31458" y="0"/>
                    </a:lnTo>
                    <a:lnTo>
                      <a:pt x="0" y="11430"/>
                    </a:lnTo>
                    <a:lnTo>
                      <a:pt x="31458" y="17336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9" name="Google Shape;859;p24"/>
              <p:cNvSpPr/>
              <p:nvPr/>
            </p:nvSpPr>
            <p:spPr>
              <a:xfrm>
                <a:off x="4467716" y="5337714"/>
                <a:ext cx="47423" cy="33146"/>
              </a:xfrm>
              <a:custGeom>
                <a:rect b="b" l="l" r="r" t="t"/>
                <a:pathLst>
                  <a:path extrusionOk="0" h="33146" w="47423">
                    <a:moveTo>
                      <a:pt x="0" y="10096"/>
                    </a:moveTo>
                    <a:lnTo>
                      <a:pt x="10454" y="0"/>
                    </a:lnTo>
                    <a:lnTo>
                      <a:pt x="47424" y="25622"/>
                    </a:lnTo>
                    <a:lnTo>
                      <a:pt x="45143" y="33147"/>
                    </a:lnTo>
                    <a:cubicBezTo>
                      <a:pt x="45143" y="33147"/>
                      <a:pt x="17582" y="21526"/>
                      <a:pt x="16632" y="20764"/>
                    </a:cubicBezTo>
                    <a:cubicBezTo>
                      <a:pt x="15681" y="20002"/>
                      <a:pt x="0" y="10096"/>
                      <a:pt x="0" y="10096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0" name="Google Shape;860;p24"/>
              <p:cNvSpPr/>
              <p:nvPr/>
            </p:nvSpPr>
            <p:spPr>
              <a:xfrm>
                <a:off x="4371062" y="5282565"/>
                <a:ext cx="59018" cy="38957"/>
              </a:xfrm>
              <a:custGeom>
                <a:rect b="b" l="l" r="r" t="t"/>
                <a:pathLst>
                  <a:path extrusionOk="0" h="38957" w="59018">
                    <a:moveTo>
                      <a:pt x="0" y="11144"/>
                    </a:moveTo>
                    <a:lnTo>
                      <a:pt x="48945" y="38957"/>
                    </a:lnTo>
                    <a:lnTo>
                      <a:pt x="59019" y="31623"/>
                    </a:lnTo>
                    <a:cubicBezTo>
                      <a:pt x="59019" y="31623"/>
                      <a:pt x="52841" y="24574"/>
                      <a:pt x="52366" y="23908"/>
                    </a:cubicBezTo>
                    <a:cubicBezTo>
                      <a:pt x="47978" y="18898"/>
                      <a:pt x="42850" y="14592"/>
                      <a:pt x="37160" y="11144"/>
                    </a:cubicBezTo>
                    <a:cubicBezTo>
                      <a:pt x="33453" y="10382"/>
                      <a:pt x="10264" y="0"/>
                      <a:pt x="10264" y="0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1" name="Google Shape;861;p24"/>
              <p:cNvSpPr/>
              <p:nvPr/>
            </p:nvSpPr>
            <p:spPr>
              <a:xfrm>
                <a:off x="4425329" y="5251418"/>
                <a:ext cx="27275" cy="24479"/>
              </a:xfrm>
              <a:custGeom>
                <a:rect b="b" l="l" r="r" t="t"/>
                <a:pathLst>
                  <a:path extrusionOk="0" h="24479" w="27275">
                    <a:moveTo>
                      <a:pt x="27276" y="24479"/>
                    </a:moveTo>
                    <a:lnTo>
                      <a:pt x="27276" y="7334"/>
                    </a:lnTo>
                    <a:lnTo>
                      <a:pt x="4847" y="0"/>
                    </a:lnTo>
                    <a:lnTo>
                      <a:pt x="0" y="13526"/>
                    </a:lnTo>
                    <a:lnTo>
                      <a:pt x="1140" y="19622"/>
                    </a:lnTo>
                    <a:lnTo>
                      <a:pt x="27276" y="2447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2" name="Google Shape;862;p24"/>
              <p:cNvSpPr/>
              <p:nvPr/>
            </p:nvSpPr>
            <p:spPr>
              <a:xfrm>
                <a:off x="4303110" y="5246369"/>
                <a:ext cx="26135" cy="19431"/>
              </a:xfrm>
              <a:custGeom>
                <a:rect b="b" l="l" r="r" t="t"/>
                <a:pathLst>
                  <a:path extrusionOk="0" h="19431" w="26135">
                    <a:moveTo>
                      <a:pt x="0" y="17145"/>
                    </a:moveTo>
                    <a:lnTo>
                      <a:pt x="0" y="0"/>
                    </a:lnTo>
                    <a:lnTo>
                      <a:pt x="26135" y="2762"/>
                    </a:lnTo>
                    <a:lnTo>
                      <a:pt x="17677" y="19431"/>
                    </a:lnTo>
                    <a:lnTo>
                      <a:pt x="0" y="1714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3" name="Google Shape;863;p24"/>
              <p:cNvSpPr/>
              <p:nvPr/>
            </p:nvSpPr>
            <p:spPr>
              <a:xfrm>
                <a:off x="4304536" y="5303900"/>
                <a:ext cx="29461" cy="30099"/>
              </a:xfrm>
              <a:custGeom>
                <a:rect b="b" l="l" r="r" t="t"/>
                <a:pathLst>
                  <a:path extrusionOk="0" h="30099" w="29461">
                    <a:moveTo>
                      <a:pt x="0" y="17907"/>
                    </a:moveTo>
                    <a:lnTo>
                      <a:pt x="0" y="0"/>
                    </a:lnTo>
                    <a:lnTo>
                      <a:pt x="29462" y="0"/>
                    </a:lnTo>
                    <a:lnTo>
                      <a:pt x="22144" y="16002"/>
                    </a:lnTo>
                    <a:lnTo>
                      <a:pt x="9504" y="3009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4" name="Google Shape;864;p24"/>
              <p:cNvSpPr/>
              <p:nvPr/>
            </p:nvSpPr>
            <p:spPr>
              <a:xfrm>
                <a:off x="4303110" y="5229225"/>
                <a:ext cx="294907" cy="185356"/>
              </a:xfrm>
              <a:custGeom>
                <a:rect b="b" l="l" r="r" t="t"/>
                <a:pathLst>
                  <a:path extrusionOk="0" h="185356" w="294907">
                    <a:moveTo>
                      <a:pt x="149495" y="29528"/>
                    </a:moveTo>
                    <a:cubicBezTo>
                      <a:pt x="145610" y="29518"/>
                      <a:pt x="141732" y="29842"/>
                      <a:pt x="137900" y="30480"/>
                    </a:cubicBezTo>
                    <a:cubicBezTo>
                      <a:pt x="132768" y="31242"/>
                      <a:pt x="126876" y="32290"/>
                      <a:pt x="120413" y="33623"/>
                    </a:cubicBezTo>
                    <a:cubicBezTo>
                      <a:pt x="113950" y="34957"/>
                      <a:pt x="107298" y="36671"/>
                      <a:pt x="100360" y="38767"/>
                    </a:cubicBezTo>
                    <a:cubicBezTo>
                      <a:pt x="93563" y="40815"/>
                      <a:pt x="86924" y="43367"/>
                      <a:pt x="80497" y="46387"/>
                    </a:cubicBezTo>
                    <a:lnTo>
                      <a:pt x="131342" y="76200"/>
                    </a:lnTo>
                    <a:lnTo>
                      <a:pt x="140846" y="73057"/>
                    </a:lnTo>
                    <a:cubicBezTo>
                      <a:pt x="153771" y="68675"/>
                      <a:pt x="165936" y="65056"/>
                      <a:pt x="177341" y="62008"/>
                    </a:cubicBezTo>
                    <a:cubicBezTo>
                      <a:pt x="188108" y="59169"/>
                      <a:pt x="199118" y="57350"/>
                      <a:pt x="210224" y="56579"/>
                    </a:cubicBezTo>
                    <a:cubicBezTo>
                      <a:pt x="220378" y="55969"/>
                      <a:pt x="230568" y="56674"/>
                      <a:pt x="240541" y="58674"/>
                    </a:cubicBezTo>
                    <a:cubicBezTo>
                      <a:pt x="250578" y="60884"/>
                      <a:pt x="260200" y="64684"/>
                      <a:pt x="269052" y="69913"/>
                    </a:cubicBezTo>
                    <a:cubicBezTo>
                      <a:pt x="277850" y="74314"/>
                      <a:pt x="285401" y="80867"/>
                      <a:pt x="291006" y="88963"/>
                    </a:cubicBezTo>
                    <a:cubicBezTo>
                      <a:pt x="294700" y="94898"/>
                      <a:pt x="295831" y="102080"/>
                      <a:pt x="294142" y="108871"/>
                    </a:cubicBezTo>
                    <a:cubicBezTo>
                      <a:pt x="291984" y="116348"/>
                      <a:pt x="287884" y="123120"/>
                      <a:pt x="282263" y="128492"/>
                    </a:cubicBezTo>
                    <a:cubicBezTo>
                      <a:pt x="275312" y="135522"/>
                      <a:pt x="267523" y="141665"/>
                      <a:pt x="259073" y="146780"/>
                    </a:cubicBezTo>
                    <a:lnTo>
                      <a:pt x="291386" y="165830"/>
                    </a:lnTo>
                    <a:lnTo>
                      <a:pt x="273804" y="176022"/>
                    </a:lnTo>
                    <a:lnTo>
                      <a:pt x="241206" y="156972"/>
                    </a:lnTo>
                    <a:cubicBezTo>
                      <a:pt x="225671" y="164611"/>
                      <a:pt x="209441" y="170736"/>
                      <a:pt x="192737" y="175260"/>
                    </a:cubicBezTo>
                    <a:cubicBezTo>
                      <a:pt x="175227" y="180175"/>
                      <a:pt x="157324" y="183556"/>
                      <a:pt x="139230" y="185356"/>
                    </a:cubicBezTo>
                    <a:lnTo>
                      <a:pt x="122219" y="154781"/>
                    </a:lnTo>
                    <a:cubicBezTo>
                      <a:pt x="126988" y="154657"/>
                      <a:pt x="131746" y="154276"/>
                      <a:pt x="136474" y="153638"/>
                    </a:cubicBezTo>
                    <a:cubicBezTo>
                      <a:pt x="142842" y="152876"/>
                      <a:pt x="149875" y="151733"/>
                      <a:pt x="157763" y="150019"/>
                    </a:cubicBezTo>
                    <a:cubicBezTo>
                      <a:pt x="165651" y="148304"/>
                      <a:pt x="173824" y="146113"/>
                      <a:pt x="182568" y="143637"/>
                    </a:cubicBezTo>
                    <a:cubicBezTo>
                      <a:pt x="191076" y="141122"/>
                      <a:pt x="199369" y="137941"/>
                      <a:pt x="207373" y="134112"/>
                    </a:cubicBezTo>
                    <a:lnTo>
                      <a:pt x="156908" y="104775"/>
                    </a:lnTo>
                    <a:lnTo>
                      <a:pt x="150255" y="107061"/>
                    </a:lnTo>
                    <a:lnTo>
                      <a:pt x="143317" y="109156"/>
                    </a:lnTo>
                    <a:cubicBezTo>
                      <a:pt x="130677" y="113347"/>
                      <a:pt x="118987" y="116586"/>
                      <a:pt x="108438" y="118681"/>
                    </a:cubicBezTo>
                    <a:cubicBezTo>
                      <a:pt x="98639" y="120958"/>
                      <a:pt x="88648" y="122291"/>
                      <a:pt x="78596" y="122682"/>
                    </a:cubicBezTo>
                    <a:cubicBezTo>
                      <a:pt x="69756" y="123025"/>
                      <a:pt x="60908" y="122225"/>
                      <a:pt x="52271" y="120301"/>
                    </a:cubicBezTo>
                    <a:cubicBezTo>
                      <a:pt x="43746" y="118310"/>
                      <a:pt x="35552" y="115110"/>
                      <a:pt x="27941" y="110776"/>
                    </a:cubicBezTo>
                    <a:cubicBezTo>
                      <a:pt x="19598" y="106394"/>
                      <a:pt x="12352" y="100174"/>
                      <a:pt x="6748" y="92583"/>
                    </a:cubicBezTo>
                    <a:cubicBezTo>
                      <a:pt x="2686" y="86878"/>
                      <a:pt x="675" y="79962"/>
                      <a:pt x="1045" y="72962"/>
                    </a:cubicBezTo>
                    <a:cubicBezTo>
                      <a:pt x="1811" y="65675"/>
                      <a:pt x="4722" y="58779"/>
                      <a:pt x="9409" y="53149"/>
                    </a:cubicBezTo>
                    <a:cubicBezTo>
                      <a:pt x="15242" y="45787"/>
                      <a:pt x="22166" y="39367"/>
                      <a:pt x="29937" y="34099"/>
                    </a:cubicBezTo>
                    <a:lnTo>
                      <a:pt x="0" y="16764"/>
                    </a:lnTo>
                    <a:lnTo>
                      <a:pt x="17677" y="6572"/>
                    </a:lnTo>
                    <a:lnTo>
                      <a:pt x="47329" y="23717"/>
                    </a:lnTo>
                    <a:cubicBezTo>
                      <a:pt x="61238" y="16764"/>
                      <a:pt x="75867" y="11373"/>
                      <a:pt x="90951" y="7620"/>
                    </a:cubicBezTo>
                    <a:cubicBezTo>
                      <a:pt x="105280" y="4134"/>
                      <a:pt x="119820" y="1591"/>
                      <a:pt x="134479" y="0"/>
                    </a:cubicBezTo>
                    <a:close/>
                    <a:moveTo>
                      <a:pt x="63200" y="82868"/>
                    </a:moveTo>
                    <a:cubicBezTo>
                      <a:pt x="69863" y="86744"/>
                      <a:pt x="77582" y="88420"/>
                      <a:pt x="85249" y="87630"/>
                    </a:cubicBezTo>
                    <a:cubicBezTo>
                      <a:pt x="95532" y="86449"/>
                      <a:pt x="105662" y="84182"/>
                      <a:pt x="115471" y="80867"/>
                    </a:cubicBezTo>
                    <a:lnTo>
                      <a:pt x="67952" y="53340"/>
                    </a:lnTo>
                    <a:cubicBezTo>
                      <a:pt x="50465" y="64770"/>
                      <a:pt x="48945" y="74676"/>
                      <a:pt x="63200" y="82868"/>
                    </a:cubicBezTo>
                    <a:close/>
                    <a:moveTo>
                      <a:pt x="229992" y="96869"/>
                    </a:moveTo>
                    <a:cubicBezTo>
                      <a:pt x="222761" y="92850"/>
                      <a:pt x="214407" y="91345"/>
                      <a:pt x="206232" y="92583"/>
                    </a:cubicBezTo>
                    <a:cubicBezTo>
                      <a:pt x="194982" y="94040"/>
                      <a:pt x="183883" y="96498"/>
                      <a:pt x="173064" y="99917"/>
                    </a:cubicBezTo>
                    <a:lnTo>
                      <a:pt x="220583" y="127254"/>
                    </a:lnTo>
                    <a:cubicBezTo>
                      <a:pt x="240541" y="114871"/>
                      <a:pt x="243677" y="104747"/>
                      <a:pt x="229992" y="96869"/>
                    </a:cubicBezTo>
                    <a:close/>
                  </a:path>
                </a:pathLst>
              </a:custGeom>
              <a:solidFill>
                <a:srgbClr val="F9CA0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65" name="Google Shape;865;p24"/>
            <p:cNvGrpSpPr/>
            <p:nvPr/>
          </p:nvGrpSpPr>
          <p:grpSpPr>
            <a:xfrm>
              <a:off x="5533746" y="4396707"/>
              <a:ext cx="883852" cy="621030"/>
              <a:chOff x="7343371" y="5138832"/>
              <a:chExt cx="883852" cy="621030"/>
            </a:xfrm>
          </p:grpSpPr>
          <p:sp>
            <p:nvSpPr>
              <p:cNvPr id="866" name="Google Shape;866;p24"/>
              <p:cNvSpPr/>
              <p:nvPr/>
            </p:nvSpPr>
            <p:spPr>
              <a:xfrm>
                <a:off x="7343371" y="5248370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2"/>
                      <a:pt x="441926" y="511492"/>
                    </a:cubicBezTo>
                    <a:cubicBezTo>
                      <a:pt x="197857" y="511492"/>
                      <a:pt x="0" y="396991"/>
                      <a:pt x="0" y="255746"/>
                    </a:cubicBezTo>
                    <a:cubicBezTo>
                      <a:pt x="0" y="114501"/>
                      <a:pt x="197857" y="0"/>
                      <a:pt x="441926" y="0"/>
                    </a:cubicBezTo>
                    <a:cubicBezTo>
                      <a:pt x="685995" y="0"/>
                      <a:pt x="883852" y="114501"/>
                      <a:pt x="883852" y="255746"/>
                    </a:cubicBez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7" name="Google Shape;867;p24"/>
              <p:cNvSpPr/>
              <p:nvPr/>
            </p:nvSpPr>
            <p:spPr>
              <a:xfrm>
                <a:off x="7343561" y="5391531"/>
                <a:ext cx="87339" cy="116490"/>
              </a:xfrm>
              <a:custGeom>
                <a:rect b="b" l="l" r="r" t="t"/>
                <a:pathLst>
                  <a:path extrusionOk="0" h="116490" w="87339">
                    <a:moveTo>
                      <a:pt x="0" y="116491"/>
                    </a:moveTo>
                    <a:lnTo>
                      <a:pt x="0" y="0"/>
                    </a:lnTo>
                    <a:lnTo>
                      <a:pt x="87340" y="77914"/>
                    </a:lnTo>
                    <a:lnTo>
                      <a:pt x="0" y="116491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8160792" y="5394578"/>
                <a:ext cx="66431" cy="157067"/>
              </a:xfrm>
              <a:custGeom>
                <a:rect b="b" l="l" r="r" t="t"/>
                <a:pathLst>
                  <a:path extrusionOk="0" h="157067" w="66431">
                    <a:moveTo>
                      <a:pt x="66431" y="0"/>
                    </a:moveTo>
                    <a:lnTo>
                      <a:pt x="66431" y="109538"/>
                    </a:lnTo>
                    <a:lnTo>
                      <a:pt x="21859" y="157067"/>
                    </a:lnTo>
                    <a:lnTo>
                      <a:pt x="0" y="31623"/>
                    </a:lnTo>
                    <a:lnTo>
                      <a:pt x="66431" y="0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7343371" y="5138832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2"/>
                      <a:pt x="441926" y="511492"/>
                    </a:cubicBezTo>
                    <a:cubicBezTo>
                      <a:pt x="197857" y="511492"/>
                      <a:pt x="0" y="396991"/>
                      <a:pt x="0" y="255746"/>
                    </a:cubicBezTo>
                    <a:cubicBezTo>
                      <a:pt x="0" y="114501"/>
                      <a:pt x="197857" y="0"/>
                      <a:pt x="441926" y="0"/>
                    </a:cubicBezTo>
                    <a:cubicBezTo>
                      <a:pt x="685995" y="0"/>
                      <a:pt x="883852" y="114501"/>
                      <a:pt x="883852" y="255746"/>
                    </a:cubicBezTo>
                    <a:close/>
                  </a:path>
                </a:pathLst>
              </a:custGeom>
              <a:solidFill>
                <a:srgbClr val="F9CB0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7469087" y="5208436"/>
                <a:ext cx="632615" cy="366117"/>
              </a:xfrm>
              <a:custGeom>
                <a:rect b="b" l="l" r="r" t="t"/>
                <a:pathLst>
                  <a:path extrusionOk="0" h="366117" w="632615">
                    <a:moveTo>
                      <a:pt x="632116" y="194048"/>
                    </a:moveTo>
                    <a:cubicBezTo>
                      <a:pt x="627555" y="237101"/>
                      <a:pt x="596952" y="279773"/>
                      <a:pt x="540025" y="312539"/>
                    </a:cubicBezTo>
                    <a:cubicBezTo>
                      <a:pt x="416475" y="383977"/>
                      <a:pt x="216136" y="383977"/>
                      <a:pt x="92586" y="312539"/>
                    </a:cubicBezTo>
                    <a:cubicBezTo>
                      <a:pt x="35564" y="279487"/>
                      <a:pt x="4961" y="237101"/>
                      <a:pt x="590" y="194048"/>
                    </a:cubicBezTo>
                    <a:cubicBezTo>
                      <a:pt x="-4732" y="143661"/>
                      <a:pt x="25965" y="92130"/>
                      <a:pt x="92586" y="53650"/>
                    </a:cubicBezTo>
                    <a:cubicBezTo>
                      <a:pt x="216136" y="-17883"/>
                      <a:pt x="416475" y="-17883"/>
                      <a:pt x="540025" y="53650"/>
                    </a:cubicBezTo>
                    <a:cubicBezTo>
                      <a:pt x="606551" y="92130"/>
                      <a:pt x="636963" y="143661"/>
                      <a:pt x="632116" y="194048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7469677" y="5230344"/>
                <a:ext cx="631526" cy="344209"/>
              </a:xfrm>
              <a:custGeom>
                <a:rect b="b" l="l" r="r" t="t"/>
                <a:pathLst>
                  <a:path extrusionOk="0" h="344209" w="631526">
                    <a:moveTo>
                      <a:pt x="631526" y="172141"/>
                    </a:moveTo>
                    <a:cubicBezTo>
                      <a:pt x="626965" y="215194"/>
                      <a:pt x="596363" y="257866"/>
                      <a:pt x="539435" y="290632"/>
                    </a:cubicBezTo>
                    <a:cubicBezTo>
                      <a:pt x="415886" y="362069"/>
                      <a:pt x="215546" y="362069"/>
                      <a:pt x="91997" y="290632"/>
                    </a:cubicBezTo>
                    <a:cubicBezTo>
                      <a:pt x="34974" y="257580"/>
                      <a:pt x="4372" y="215194"/>
                      <a:pt x="0" y="172141"/>
                    </a:cubicBezTo>
                    <a:cubicBezTo>
                      <a:pt x="4372" y="129088"/>
                      <a:pt x="35069" y="86416"/>
                      <a:pt x="91997" y="53650"/>
                    </a:cubicBezTo>
                    <a:cubicBezTo>
                      <a:pt x="215546" y="-17883"/>
                      <a:pt x="415886" y="-17883"/>
                      <a:pt x="539435" y="53650"/>
                    </a:cubicBezTo>
                    <a:cubicBezTo>
                      <a:pt x="596363" y="86701"/>
                      <a:pt x="626870" y="129088"/>
                      <a:pt x="631526" y="172141"/>
                    </a:cubicBezTo>
                    <a:close/>
                  </a:path>
                </a:pathLst>
              </a:custGeom>
              <a:solidFill>
                <a:srgbClr val="E8A30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7630861" y="5313140"/>
                <a:ext cx="295642" cy="184784"/>
              </a:xfrm>
              <a:custGeom>
                <a:rect b="b" l="l" r="r" t="t"/>
                <a:pathLst>
                  <a:path extrusionOk="0" h="184784" w="295642">
                    <a:moveTo>
                      <a:pt x="149875" y="29432"/>
                    </a:moveTo>
                    <a:cubicBezTo>
                      <a:pt x="145988" y="29423"/>
                      <a:pt x="142110" y="29737"/>
                      <a:pt x="138280" y="30385"/>
                    </a:cubicBezTo>
                    <a:cubicBezTo>
                      <a:pt x="133053" y="31147"/>
                      <a:pt x="127256" y="32195"/>
                      <a:pt x="120793" y="33528"/>
                    </a:cubicBezTo>
                    <a:cubicBezTo>
                      <a:pt x="114331" y="34862"/>
                      <a:pt x="107583" y="36576"/>
                      <a:pt x="100645" y="38671"/>
                    </a:cubicBezTo>
                    <a:cubicBezTo>
                      <a:pt x="93878" y="40719"/>
                      <a:pt x="87273" y="43272"/>
                      <a:pt x="80877" y="46292"/>
                    </a:cubicBezTo>
                    <a:lnTo>
                      <a:pt x="131628" y="75629"/>
                    </a:lnTo>
                    <a:lnTo>
                      <a:pt x="141131" y="72485"/>
                    </a:lnTo>
                    <a:cubicBezTo>
                      <a:pt x="154056" y="68104"/>
                      <a:pt x="166221" y="64484"/>
                      <a:pt x="177721" y="61436"/>
                    </a:cubicBezTo>
                    <a:cubicBezTo>
                      <a:pt x="188489" y="58598"/>
                      <a:pt x="199494" y="56779"/>
                      <a:pt x="210604" y="56007"/>
                    </a:cubicBezTo>
                    <a:cubicBezTo>
                      <a:pt x="220726" y="55397"/>
                      <a:pt x="230885" y="56102"/>
                      <a:pt x="240826" y="58103"/>
                    </a:cubicBezTo>
                    <a:cubicBezTo>
                      <a:pt x="251023" y="60274"/>
                      <a:pt x="260812" y="64065"/>
                      <a:pt x="269813" y="69342"/>
                    </a:cubicBezTo>
                    <a:cubicBezTo>
                      <a:pt x="278584" y="73743"/>
                      <a:pt x="286112" y="80296"/>
                      <a:pt x="291671" y="88392"/>
                    </a:cubicBezTo>
                    <a:cubicBezTo>
                      <a:pt x="295397" y="94317"/>
                      <a:pt x="296566" y="101498"/>
                      <a:pt x="294902" y="108299"/>
                    </a:cubicBezTo>
                    <a:cubicBezTo>
                      <a:pt x="292745" y="115776"/>
                      <a:pt x="288649" y="122549"/>
                      <a:pt x="283023" y="127921"/>
                    </a:cubicBezTo>
                    <a:cubicBezTo>
                      <a:pt x="276076" y="134950"/>
                      <a:pt x="268282" y="141094"/>
                      <a:pt x="259833" y="146209"/>
                    </a:cubicBezTo>
                    <a:lnTo>
                      <a:pt x="292146" y="165259"/>
                    </a:lnTo>
                    <a:lnTo>
                      <a:pt x="274469" y="175451"/>
                    </a:lnTo>
                    <a:lnTo>
                      <a:pt x="241871" y="156401"/>
                    </a:lnTo>
                    <a:cubicBezTo>
                      <a:pt x="226352" y="164068"/>
                      <a:pt x="210119" y="170193"/>
                      <a:pt x="193402" y="174688"/>
                    </a:cubicBezTo>
                    <a:cubicBezTo>
                      <a:pt x="175924" y="179603"/>
                      <a:pt x="158058" y="182975"/>
                      <a:pt x="139991" y="184785"/>
                    </a:cubicBezTo>
                    <a:lnTo>
                      <a:pt x="122599" y="154210"/>
                    </a:lnTo>
                    <a:cubicBezTo>
                      <a:pt x="127332" y="154086"/>
                      <a:pt x="132065" y="153705"/>
                      <a:pt x="136760" y="153067"/>
                    </a:cubicBezTo>
                    <a:cubicBezTo>
                      <a:pt x="143127" y="152305"/>
                      <a:pt x="150255" y="151162"/>
                      <a:pt x="158048" y="149447"/>
                    </a:cubicBezTo>
                    <a:cubicBezTo>
                      <a:pt x="165841" y="147733"/>
                      <a:pt x="174204" y="145542"/>
                      <a:pt x="182948" y="143065"/>
                    </a:cubicBezTo>
                    <a:cubicBezTo>
                      <a:pt x="191444" y="140522"/>
                      <a:pt x="199741" y="137341"/>
                      <a:pt x="207753" y="133540"/>
                    </a:cubicBezTo>
                    <a:lnTo>
                      <a:pt x="157193" y="104394"/>
                    </a:lnTo>
                    <a:lnTo>
                      <a:pt x="150635" y="106680"/>
                    </a:lnTo>
                    <a:lnTo>
                      <a:pt x="143697" y="108776"/>
                    </a:lnTo>
                    <a:cubicBezTo>
                      <a:pt x="130962" y="112967"/>
                      <a:pt x="119368" y="116205"/>
                      <a:pt x="108723" y="118301"/>
                    </a:cubicBezTo>
                    <a:cubicBezTo>
                      <a:pt x="98953" y="120577"/>
                      <a:pt x="88994" y="121911"/>
                      <a:pt x="78976" y="122301"/>
                    </a:cubicBezTo>
                    <a:cubicBezTo>
                      <a:pt x="70128" y="122663"/>
                      <a:pt x="61280" y="121825"/>
                      <a:pt x="52651" y="119825"/>
                    </a:cubicBezTo>
                    <a:cubicBezTo>
                      <a:pt x="44079" y="117891"/>
                      <a:pt x="35848" y="114671"/>
                      <a:pt x="28226" y="110300"/>
                    </a:cubicBezTo>
                    <a:cubicBezTo>
                      <a:pt x="19891" y="105947"/>
                      <a:pt x="12669" y="99717"/>
                      <a:pt x="7128" y="92107"/>
                    </a:cubicBezTo>
                    <a:cubicBezTo>
                      <a:pt x="3022" y="86420"/>
                      <a:pt x="1007" y="79486"/>
                      <a:pt x="1426" y="72485"/>
                    </a:cubicBezTo>
                    <a:cubicBezTo>
                      <a:pt x="2148" y="65189"/>
                      <a:pt x="5065" y="58274"/>
                      <a:pt x="9789" y="52673"/>
                    </a:cubicBezTo>
                    <a:cubicBezTo>
                      <a:pt x="15596" y="45291"/>
                      <a:pt x="22524" y="38862"/>
                      <a:pt x="30317" y="33623"/>
                    </a:cubicBezTo>
                    <a:lnTo>
                      <a:pt x="0" y="17050"/>
                    </a:lnTo>
                    <a:lnTo>
                      <a:pt x="17582" y="6858"/>
                    </a:lnTo>
                    <a:lnTo>
                      <a:pt x="47234" y="24003"/>
                    </a:lnTo>
                    <a:cubicBezTo>
                      <a:pt x="61157" y="17088"/>
                      <a:pt x="75783" y="11687"/>
                      <a:pt x="90856" y="7906"/>
                    </a:cubicBezTo>
                    <a:cubicBezTo>
                      <a:pt x="105207" y="4324"/>
                      <a:pt x="119786" y="1686"/>
                      <a:pt x="134479" y="0"/>
                    </a:cubicBezTo>
                    <a:close/>
                    <a:moveTo>
                      <a:pt x="63485" y="82772"/>
                    </a:moveTo>
                    <a:cubicBezTo>
                      <a:pt x="70157" y="86639"/>
                      <a:pt x="77864" y="88306"/>
                      <a:pt x="85534" y="87535"/>
                    </a:cubicBezTo>
                    <a:cubicBezTo>
                      <a:pt x="95817" y="86373"/>
                      <a:pt x="105948" y="84106"/>
                      <a:pt x="115756" y="80772"/>
                    </a:cubicBezTo>
                    <a:lnTo>
                      <a:pt x="68237" y="53245"/>
                    </a:lnTo>
                    <a:cubicBezTo>
                      <a:pt x="50750" y="64675"/>
                      <a:pt x="49230" y="74581"/>
                      <a:pt x="63485" y="82772"/>
                    </a:cubicBezTo>
                    <a:close/>
                    <a:moveTo>
                      <a:pt x="230372" y="97060"/>
                    </a:moveTo>
                    <a:cubicBezTo>
                      <a:pt x="223101" y="93059"/>
                      <a:pt x="214719" y="91554"/>
                      <a:pt x="206517" y="92773"/>
                    </a:cubicBezTo>
                    <a:cubicBezTo>
                      <a:pt x="195265" y="94240"/>
                      <a:pt x="184174" y="96698"/>
                      <a:pt x="173349" y="100108"/>
                    </a:cubicBezTo>
                    <a:lnTo>
                      <a:pt x="220868" y="127445"/>
                    </a:lnTo>
                    <a:cubicBezTo>
                      <a:pt x="240892" y="114871"/>
                      <a:pt x="244057" y="104747"/>
                      <a:pt x="230372" y="97060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3" name="Google Shape;873;p24"/>
              <p:cNvSpPr/>
              <p:nvPr/>
            </p:nvSpPr>
            <p:spPr>
              <a:xfrm>
                <a:off x="7753460" y="5450109"/>
                <a:ext cx="19007" cy="25526"/>
              </a:xfrm>
              <a:custGeom>
                <a:rect b="b" l="l" r="r" t="t"/>
                <a:pathLst>
                  <a:path extrusionOk="0" h="25526" w="19007">
                    <a:moveTo>
                      <a:pt x="0" y="17240"/>
                    </a:moveTo>
                    <a:cubicBezTo>
                      <a:pt x="475" y="15907"/>
                      <a:pt x="0" y="0"/>
                      <a:pt x="0" y="0"/>
                    </a:cubicBezTo>
                    <a:lnTo>
                      <a:pt x="19008" y="12478"/>
                    </a:lnTo>
                    <a:lnTo>
                      <a:pt x="10549" y="25527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4" name="Google Shape;874;p24"/>
              <p:cNvSpPr/>
              <p:nvPr/>
            </p:nvSpPr>
            <p:spPr>
              <a:xfrm>
                <a:off x="7880525" y="5461158"/>
                <a:ext cx="42101" cy="19811"/>
              </a:xfrm>
              <a:custGeom>
                <a:rect b="b" l="l" r="r" t="t"/>
                <a:pathLst>
                  <a:path extrusionOk="0" h="19811" w="42101">
                    <a:moveTo>
                      <a:pt x="42102" y="17240"/>
                    </a:moveTo>
                    <a:lnTo>
                      <a:pt x="42102" y="0"/>
                    </a:lnTo>
                    <a:lnTo>
                      <a:pt x="0" y="3238"/>
                    </a:lnTo>
                    <a:lnTo>
                      <a:pt x="24140" y="19812"/>
                    </a:lnTo>
                    <a:lnTo>
                      <a:pt x="42102" y="17240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5" name="Google Shape;875;p24"/>
              <p:cNvSpPr/>
              <p:nvPr/>
            </p:nvSpPr>
            <p:spPr>
              <a:xfrm>
                <a:off x="7894686" y="5398008"/>
                <a:ext cx="31457" cy="17335"/>
              </a:xfrm>
              <a:custGeom>
                <a:rect b="b" l="l" r="r" t="t"/>
                <a:pathLst>
                  <a:path extrusionOk="0" h="17335" w="31457">
                    <a:moveTo>
                      <a:pt x="31458" y="17336"/>
                    </a:moveTo>
                    <a:lnTo>
                      <a:pt x="31458" y="0"/>
                    </a:lnTo>
                    <a:lnTo>
                      <a:pt x="0" y="11430"/>
                    </a:lnTo>
                    <a:lnTo>
                      <a:pt x="31458" y="17336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6" name="Google Shape;876;p24"/>
              <p:cNvSpPr/>
              <p:nvPr/>
            </p:nvSpPr>
            <p:spPr>
              <a:xfrm>
                <a:off x="7795847" y="5404389"/>
                <a:ext cx="47328" cy="33051"/>
              </a:xfrm>
              <a:custGeom>
                <a:rect b="b" l="l" r="r" t="t"/>
                <a:pathLst>
                  <a:path extrusionOk="0" h="33051" w="47328">
                    <a:moveTo>
                      <a:pt x="0" y="10001"/>
                    </a:moveTo>
                    <a:lnTo>
                      <a:pt x="10454" y="0"/>
                    </a:lnTo>
                    <a:lnTo>
                      <a:pt x="47329" y="25527"/>
                    </a:lnTo>
                    <a:lnTo>
                      <a:pt x="45048" y="33051"/>
                    </a:lnTo>
                    <a:cubicBezTo>
                      <a:pt x="45048" y="33051"/>
                      <a:pt x="17487" y="21431"/>
                      <a:pt x="16537" y="20764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7" name="Google Shape;877;p24"/>
              <p:cNvSpPr/>
              <p:nvPr/>
            </p:nvSpPr>
            <p:spPr>
              <a:xfrm>
                <a:off x="7699193" y="5349240"/>
                <a:ext cx="58543" cy="38861"/>
              </a:xfrm>
              <a:custGeom>
                <a:rect b="b" l="l" r="r" t="t"/>
                <a:pathLst>
                  <a:path extrusionOk="0" h="38861" w="58543">
                    <a:moveTo>
                      <a:pt x="0" y="11049"/>
                    </a:moveTo>
                    <a:lnTo>
                      <a:pt x="49040" y="38862"/>
                    </a:lnTo>
                    <a:lnTo>
                      <a:pt x="58543" y="31623"/>
                    </a:lnTo>
                    <a:cubicBezTo>
                      <a:pt x="58543" y="31623"/>
                      <a:pt x="52461" y="24574"/>
                      <a:pt x="51986" y="23908"/>
                    </a:cubicBezTo>
                    <a:cubicBezTo>
                      <a:pt x="47614" y="18821"/>
                      <a:pt x="42444" y="14478"/>
                      <a:pt x="36684" y="11049"/>
                    </a:cubicBezTo>
                    <a:cubicBezTo>
                      <a:pt x="33073" y="10382"/>
                      <a:pt x="9789" y="0"/>
                      <a:pt x="9789" y="0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8" name="Google Shape;878;p24"/>
              <p:cNvSpPr/>
              <p:nvPr/>
            </p:nvSpPr>
            <p:spPr>
              <a:xfrm>
                <a:off x="7753460" y="5318093"/>
                <a:ext cx="27275" cy="24479"/>
              </a:xfrm>
              <a:custGeom>
                <a:rect b="b" l="l" r="r" t="t"/>
                <a:pathLst>
                  <a:path extrusionOk="0" h="24479" w="27275">
                    <a:moveTo>
                      <a:pt x="27276" y="24479"/>
                    </a:moveTo>
                    <a:lnTo>
                      <a:pt x="27276" y="7334"/>
                    </a:lnTo>
                    <a:lnTo>
                      <a:pt x="4752" y="0"/>
                    </a:lnTo>
                    <a:lnTo>
                      <a:pt x="0" y="13430"/>
                    </a:lnTo>
                    <a:lnTo>
                      <a:pt x="1140" y="19622"/>
                    </a:lnTo>
                    <a:lnTo>
                      <a:pt x="27276" y="2447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9" name="Google Shape;879;p24"/>
              <p:cNvSpPr/>
              <p:nvPr/>
            </p:nvSpPr>
            <p:spPr>
              <a:xfrm>
                <a:off x="7631241" y="5313044"/>
                <a:ext cx="26040" cy="19431"/>
              </a:xfrm>
              <a:custGeom>
                <a:rect b="b" l="l" r="r" t="t"/>
                <a:pathLst>
                  <a:path extrusionOk="0" h="19431" w="26040">
                    <a:moveTo>
                      <a:pt x="0" y="17145"/>
                    </a:moveTo>
                    <a:lnTo>
                      <a:pt x="0" y="0"/>
                    </a:lnTo>
                    <a:lnTo>
                      <a:pt x="26040" y="2762"/>
                    </a:lnTo>
                    <a:lnTo>
                      <a:pt x="17677" y="19431"/>
                    </a:lnTo>
                    <a:lnTo>
                      <a:pt x="0" y="1714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0" name="Google Shape;880;p24"/>
              <p:cNvSpPr/>
              <p:nvPr/>
            </p:nvSpPr>
            <p:spPr>
              <a:xfrm>
                <a:off x="7632192" y="5370575"/>
                <a:ext cx="29936" cy="30289"/>
              </a:xfrm>
              <a:custGeom>
                <a:rect b="b" l="l" r="r" t="t"/>
                <a:pathLst>
                  <a:path extrusionOk="0" h="30289" w="29936">
                    <a:moveTo>
                      <a:pt x="0" y="17907"/>
                    </a:moveTo>
                    <a:lnTo>
                      <a:pt x="0" y="0"/>
                    </a:lnTo>
                    <a:lnTo>
                      <a:pt x="29937" y="0"/>
                    </a:lnTo>
                    <a:lnTo>
                      <a:pt x="22619" y="16002"/>
                    </a:lnTo>
                    <a:lnTo>
                      <a:pt x="9599" y="3028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1" name="Google Shape;881;p24"/>
              <p:cNvSpPr/>
              <p:nvPr/>
            </p:nvSpPr>
            <p:spPr>
              <a:xfrm>
                <a:off x="7630861" y="5295995"/>
                <a:ext cx="295637" cy="184880"/>
              </a:xfrm>
              <a:custGeom>
                <a:rect b="b" l="l" r="r" t="t"/>
                <a:pathLst>
                  <a:path extrusionOk="0" h="184880" w="295637">
                    <a:moveTo>
                      <a:pt x="149875" y="29432"/>
                    </a:moveTo>
                    <a:cubicBezTo>
                      <a:pt x="145988" y="29423"/>
                      <a:pt x="142110" y="29737"/>
                      <a:pt x="138280" y="30385"/>
                    </a:cubicBezTo>
                    <a:cubicBezTo>
                      <a:pt x="133053" y="31051"/>
                      <a:pt x="127256" y="32099"/>
                      <a:pt x="120793" y="33528"/>
                    </a:cubicBezTo>
                    <a:cubicBezTo>
                      <a:pt x="114331" y="34957"/>
                      <a:pt x="107583" y="36576"/>
                      <a:pt x="100645" y="38671"/>
                    </a:cubicBezTo>
                    <a:cubicBezTo>
                      <a:pt x="93897" y="40729"/>
                      <a:pt x="87292" y="43243"/>
                      <a:pt x="80877" y="46196"/>
                    </a:cubicBezTo>
                    <a:lnTo>
                      <a:pt x="131628" y="75629"/>
                    </a:lnTo>
                    <a:lnTo>
                      <a:pt x="141131" y="72390"/>
                    </a:lnTo>
                    <a:cubicBezTo>
                      <a:pt x="154056" y="68104"/>
                      <a:pt x="166221" y="64484"/>
                      <a:pt x="177721" y="61436"/>
                    </a:cubicBezTo>
                    <a:cubicBezTo>
                      <a:pt x="188489" y="58588"/>
                      <a:pt x="199494" y="56779"/>
                      <a:pt x="210604" y="56007"/>
                    </a:cubicBezTo>
                    <a:cubicBezTo>
                      <a:pt x="220726" y="55369"/>
                      <a:pt x="230875" y="56036"/>
                      <a:pt x="240826" y="58007"/>
                    </a:cubicBezTo>
                    <a:cubicBezTo>
                      <a:pt x="251033" y="60217"/>
                      <a:pt x="260812" y="64037"/>
                      <a:pt x="269813" y="69342"/>
                    </a:cubicBezTo>
                    <a:cubicBezTo>
                      <a:pt x="278584" y="73743"/>
                      <a:pt x="286112" y="80296"/>
                      <a:pt x="291671" y="88392"/>
                    </a:cubicBezTo>
                    <a:cubicBezTo>
                      <a:pt x="295397" y="94278"/>
                      <a:pt x="296556" y="101432"/>
                      <a:pt x="294902" y="108204"/>
                    </a:cubicBezTo>
                    <a:cubicBezTo>
                      <a:pt x="292793" y="115700"/>
                      <a:pt x="288687" y="122482"/>
                      <a:pt x="283023" y="127825"/>
                    </a:cubicBezTo>
                    <a:cubicBezTo>
                      <a:pt x="276076" y="134883"/>
                      <a:pt x="268282" y="141056"/>
                      <a:pt x="259833" y="146209"/>
                    </a:cubicBezTo>
                    <a:lnTo>
                      <a:pt x="292146" y="165259"/>
                    </a:lnTo>
                    <a:lnTo>
                      <a:pt x="274469" y="175546"/>
                    </a:lnTo>
                    <a:lnTo>
                      <a:pt x="241871" y="156496"/>
                    </a:lnTo>
                    <a:cubicBezTo>
                      <a:pt x="226371" y="164239"/>
                      <a:pt x="210138" y="170402"/>
                      <a:pt x="193402" y="174879"/>
                    </a:cubicBezTo>
                    <a:cubicBezTo>
                      <a:pt x="175915" y="179718"/>
                      <a:pt x="158048" y="183061"/>
                      <a:pt x="139991" y="184880"/>
                    </a:cubicBezTo>
                    <a:lnTo>
                      <a:pt x="122979" y="154305"/>
                    </a:lnTo>
                    <a:cubicBezTo>
                      <a:pt x="126115" y="154305"/>
                      <a:pt x="130772" y="154305"/>
                      <a:pt x="137140" y="153257"/>
                    </a:cubicBezTo>
                    <a:cubicBezTo>
                      <a:pt x="143507" y="152209"/>
                      <a:pt x="150635" y="151257"/>
                      <a:pt x="158428" y="149542"/>
                    </a:cubicBezTo>
                    <a:cubicBezTo>
                      <a:pt x="166221" y="147828"/>
                      <a:pt x="174585" y="145732"/>
                      <a:pt x="183328" y="143161"/>
                    </a:cubicBezTo>
                    <a:cubicBezTo>
                      <a:pt x="191824" y="140618"/>
                      <a:pt x="200121" y="137436"/>
                      <a:pt x="208133" y="133636"/>
                    </a:cubicBezTo>
                    <a:lnTo>
                      <a:pt x="157193" y="104680"/>
                    </a:lnTo>
                    <a:lnTo>
                      <a:pt x="150635" y="106966"/>
                    </a:lnTo>
                    <a:lnTo>
                      <a:pt x="143697" y="109156"/>
                    </a:lnTo>
                    <a:cubicBezTo>
                      <a:pt x="130962" y="113347"/>
                      <a:pt x="119368" y="116586"/>
                      <a:pt x="108723" y="118681"/>
                    </a:cubicBezTo>
                    <a:cubicBezTo>
                      <a:pt x="98953" y="120958"/>
                      <a:pt x="88994" y="122291"/>
                      <a:pt x="78976" y="122682"/>
                    </a:cubicBezTo>
                    <a:cubicBezTo>
                      <a:pt x="70128" y="122996"/>
                      <a:pt x="61280" y="122168"/>
                      <a:pt x="52651" y="120205"/>
                    </a:cubicBezTo>
                    <a:cubicBezTo>
                      <a:pt x="44098" y="118224"/>
                      <a:pt x="35867" y="115014"/>
                      <a:pt x="28226" y="110680"/>
                    </a:cubicBezTo>
                    <a:cubicBezTo>
                      <a:pt x="19910" y="106299"/>
                      <a:pt x="12697" y="100079"/>
                      <a:pt x="7128" y="92488"/>
                    </a:cubicBezTo>
                    <a:cubicBezTo>
                      <a:pt x="3032" y="86801"/>
                      <a:pt x="1017" y="79867"/>
                      <a:pt x="1426" y="72866"/>
                    </a:cubicBezTo>
                    <a:cubicBezTo>
                      <a:pt x="2148" y="65570"/>
                      <a:pt x="5065" y="58655"/>
                      <a:pt x="9789" y="53054"/>
                    </a:cubicBezTo>
                    <a:cubicBezTo>
                      <a:pt x="15567" y="45644"/>
                      <a:pt x="22505" y="39214"/>
                      <a:pt x="30317" y="34004"/>
                    </a:cubicBezTo>
                    <a:lnTo>
                      <a:pt x="0" y="17050"/>
                    </a:lnTo>
                    <a:lnTo>
                      <a:pt x="17582" y="6763"/>
                    </a:lnTo>
                    <a:lnTo>
                      <a:pt x="47234" y="24003"/>
                    </a:lnTo>
                    <a:cubicBezTo>
                      <a:pt x="61157" y="17088"/>
                      <a:pt x="75783" y="11687"/>
                      <a:pt x="90856" y="7906"/>
                    </a:cubicBezTo>
                    <a:cubicBezTo>
                      <a:pt x="105197" y="4286"/>
                      <a:pt x="119776" y="1638"/>
                      <a:pt x="134479" y="0"/>
                    </a:cubicBezTo>
                    <a:close/>
                    <a:moveTo>
                      <a:pt x="63485" y="82772"/>
                    </a:moveTo>
                    <a:cubicBezTo>
                      <a:pt x="70157" y="86639"/>
                      <a:pt x="77864" y="88306"/>
                      <a:pt x="85534" y="87535"/>
                    </a:cubicBezTo>
                    <a:cubicBezTo>
                      <a:pt x="95817" y="86373"/>
                      <a:pt x="105948" y="84106"/>
                      <a:pt x="115756" y="80772"/>
                    </a:cubicBezTo>
                    <a:lnTo>
                      <a:pt x="68237" y="53245"/>
                    </a:lnTo>
                    <a:cubicBezTo>
                      <a:pt x="50750" y="64675"/>
                      <a:pt x="49230" y="74485"/>
                      <a:pt x="63485" y="82772"/>
                    </a:cubicBezTo>
                    <a:close/>
                    <a:moveTo>
                      <a:pt x="230372" y="96679"/>
                    </a:moveTo>
                    <a:cubicBezTo>
                      <a:pt x="223092" y="92716"/>
                      <a:pt x="214710" y="91240"/>
                      <a:pt x="206517" y="92488"/>
                    </a:cubicBezTo>
                    <a:cubicBezTo>
                      <a:pt x="195265" y="93954"/>
                      <a:pt x="184174" y="96412"/>
                      <a:pt x="173349" y="99822"/>
                    </a:cubicBezTo>
                    <a:lnTo>
                      <a:pt x="220868" y="127159"/>
                    </a:lnTo>
                    <a:cubicBezTo>
                      <a:pt x="240826" y="114776"/>
                      <a:pt x="244057" y="104680"/>
                      <a:pt x="230372" y="96679"/>
                    </a:cubicBezTo>
                    <a:close/>
                  </a:path>
                </a:pathLst>
              </a:custGeom>
              <a:solidFill>
                <a:srgbClr val="F9CA0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2" name="Google Shape;882;p24"/>
            <p:cNvGrpSpPr/>
            <p:nvPr/>
          </p:nvGrpSpPr>
          <p:grpSpPr>
            <a:xfrm>
              <a:off x="5533746" y="4253261"/>
              <a:ext cx="883852" cy="621029"/>
              <a:chOff x="7343371" y="4995386"/>
              <a:chExt cx="883852" cy="621029"/>
            </a:xfrm>
          </p:grpSpPr>
          <p:sp>
            <p:nvSpPr>
              <p:cNvPr id="883" name="Google Shape;883;p24"/>
              <p:cNvSpPr/>
              <p:nvPr/>
            </p:nvSpPr>
            <p:spPr>
              <a:xfrm>
                <a:off x="7343371" y="5104923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2"/>
                      <a:pt x="441926" y="511492"/>
                    </a:cubicBezTo>
                    <a:cubicBezTo>
                      <a:pt x="197857" y="511492"/>
                      <a:pt x="0" y="396991"/>
                      <a:pt x="0" y="255746"/>
                    </a:cubicBezTo>
                    <a:cubicBezTo>
                      <a:pt x="0" y="114501"/>
                      <a:pt x="197857" y="0"/>
                      <a:pt x="441926" y="0"/>
                    </a:cubicBezTo>
                    <a:cubicBezTo>
                      <a:pt x="685995" y="0"/>
                      <a:pt x="883852" y="114501"/>
                      <a:pt x="883852" y="255746"/>
                    </a:cubicBez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7343561" y="5248084"/>
                <a:ext cx="87339" cy="116490"/>
              </a:xfrm>
              <a:custGeom>
                <a:rect b="b" l="l" r="r" t="t"/>
                <a:pathLst>
                  <a:path extrusionOk="0" h="116490" w="87339">
                    <a:moveTo>
                      <a:pt x="0" y="116491"/>
                    </a:moveTo>
                    <a:lnTo>
                      <a:pt x="0" y="0"/>
                    </a:lnTo>
                    <a:lnTo>
                      <a:pt x="87340" y="77914"/>
                    </a:lnTo>
                    <a:lnTo>
                      <a:pt x="0" y="116491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8160792" y="5251132"/>
                <a:ext cx="66431" cy="157067"/>
              </a:xfrm>
              <a:custGeom>
                <a:rect b="b" l="l" r="r" t="t"/>
                <a:pathLst>
                  <a:path extrusionOk="0" h="157067" w="66431">
                    <a:moveTo>
                      <a:pt x="66431" y="0"/>
                    </a:moveTo>
                    <a:lnTo>
                      <a:pt x="66431" y="109538"/>
                    </a:lnTo>
                    <a:lnTo>
                      <a:pt x="21859" y="157067"/>
                    </a:lnTo>
                    <a:lnTo>
                      <a:pt x="0" y="31623"/>
                    </a:lnTo>
                    <a:lnTo>
                      <a:pt x="66431" y="0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7343371" y="4995386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2"/>
                      <a:pt x="441926" y="511492"/>
                    </a:cubicBezTo>
                    <a:cubicBezTo>
                      <a:pt x="197857" y="511492"/>
                      <a:pt x="0" y="396991"/>
                      <a:pt x="0" y="255746"/>
                    </a:cubicBezTo>
                    <a:cubicBezTo>
                      <a:pt x="0" y="114501"/>
                      <a:pt x="197857" y="0"/>
                      <a:pt x="441926" y="0"/>
                    </a:cubicBezTo>
                    <a:cubicBezTo>
                      <a:pt x="685995" y="0"/>
                      <a:pt x="883852" y="114501"/>
                      <a:pt x="883852" y="255746"/>
                    </a:cubicBezTo>
                    <a:close/>
                  </a:path>
                </a:pathLst>
              </a:custGeom>
              <a:solidFill>
                <a:srgbClr val="F9CB0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7469087" y="5064990"/>
                <a:ext cx="632615" cy="366117"/>
              </a:xfrm>
              <a:custGeom>
                <a:rect b="b" l="l" r="r" t="t"/>
                <a:pathLst>
                  <a:path extrusionOk="0" h="366117" w="632615">
                    <a:moveTo>
                      <a:pt x="632116" y="194048"/>
                    </a:moveTo>
                    <a:cubicBezTo>
                      <a:pt x="627555" y="237101"/>
                      <a:pt x="596952" y="279773"/>
                      <a:pt x="540025" y="312539"/>
                    </a:cubicBezTo>
                    <a:cubicBezTo>
                      <a:pt x="416475" y="383977"/>
                      <a:pt x="216136" y="383977"/>
                      <a:pt x="92586" y="312539"/>
                    </a:cubicBezTo>
                    <a:cubicBezTo>
                      <a:pt x="35564" y="279487"/>
                      <a:pt x="4961" y="237101"/>
                      <a:pt x="590" y="194048"/>
                    </a:cubicBezTo>
                    <a:cubicBezTo>
                      <a:pt x="-4732" y="143661"/>
                      <a:pt x="25965" y="92130"/>
                      <a:pt x="92586" y="53650"/>
                    </a:cubicBezTo>
                    <a:cubicBezTo>
                      <a:pt x="216136" y="-17883"/>
                      <a:pt x="416475" y="-17883"/>
                      <a:pt x="540025" y="53650"/>
                    </a:cubicBezTo>
                    <a:cubicBezTo>
                      <a:pt x="606551" y="92130"/>
                      <a:pt x="636963" y="143661"/>
                      <a:pt x="632116" y="194048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7469677" y="5086897"/>
                <a:ext cx="631526" cy="344209"/>
              </a:xfrm>
              <a:custGeom>
                <a:rect b="b" l="l" r="r" t="t"/>
                <a:pathLst>
                  <a:path extrusionOk="0" h="344209" w="631526">
                    <a:moveTo>
                      <a:pt x="631526" y="172141"/>
                    </a:moveTo>
                    <a:cubicBezTo>
                      <a:pt x="626965" y="215194"/>
                      <a:pt x="596363" y="257866"/>
                      <a:pt x="539435" y="290632"/>
                    </a:cubicBezTo>
                    <a:cubicBezTo>
                      <a:pt x="415886" y="362069"/>
                      <a:pt x="215546" y="362069"/>
                      <a:pt x="91997" y="290632"/>
                    </a:cubicBezTo>
                    <a:cubicBezTo>
                      <a:pt x="34974" y="257580"/>
                      <a:pt x="4372" y="215194"/>
                      <a:pt x="0" y="172141"/>
                    </a:cubicBezTo>
                    <a:cubicBezTo>
                      <a:pt x="4372" y="129087"/>
                      <a:pt x="35069" y="86416"/>
                      <a:pt x="91997" y="53650"/>
                    </a:cubicBezTo>
                    <a:cubicBezTo>
                      <a:pt x="215546" y="-17883"/>
                      <a:pt x="415886" y="-17883"/>
                      <a:pt x="539435" y="53650"/>
                    </a:cubicBezTo>
                    <a:cubicBezTo>
                      <a:pt x="596363" y="86701"/>
                      <a:pt x="626870" y="129087"/>
                      <a:pt x="631526" y="172141"/>
                    </a:cubicBezTo>
                    <a:close/>
                  </a:path>
                </a:pathLst>
              </a:custGeom>
              <a:solidFill>
                <a:srgbClr val="E8A30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7630861" y="5169693"/>
                <a:ext cx="295642" cy="184784"/>
              </a:xfrm>
              <a:custGeom>
                <a:rect b="b" l="l" r="r" t="t"/>
                <a:pathLst>
                  <a:path extrusionOk="0" h="184784" w="295642">
                    <a:moveTo>
                      <a:pt x="149875" y="29432"/>
                    </a:moveTo>
                    <a:cubicBezTo>
                      <a:pt x="145988" y="29423"/>
                      <a:pt x="142110" y="29737"/>
                      <a:pt x="138280" y="30385"/>
                    </a:cubicBezTo>
                    <a:cubicBezTo>
                      <a:pt x="133053" y="31147"/>
                      <a:pt x="127256" y="32195"/>
                      <a:pt x="120793" y="33528"/>
                    </a:cubicBezTo>
                    <a:cubicBezTo>
                      <a:pt x="114331" y="34862"/>
                      <a:pt x="107583" y="36576"/>
                      <a:pt x="100645" y="38671"/>
                    </a:cubicBezTo>
                    <a:cubicBezTo>
                      <a:pt x="93878" y="40719"/>
                      <a:pt x="87273" y="43272"/>
                      <a:pt x="80877" y="46291"/>
                    </a:cubicBezTo>
                    <a:lnTo>
                      <a:pt x="131628" y="75629"/>
                    </a:lnTo>
                    <a:lnTo>
                      <a:pt x="141131" y="72390"/>
                    </a:lnTo>
                    <a:cubicBezTo>
                      <a:pt x="154056" y="68104"/>
                      <a:pt x="166221" y="64484"/>
                      <a:pt x="177721" y="61436"/>
                    </a:cubicBezTo>
                    <a:cubicBezTo>
                      <a:pt x="188489" y="58598"/>
                      <a:pt x="199494" y="56779"/>
                      <a:pt x="210604" y="56007"/>
                    </a:cubicBezTo>
                    <a:cubicBezTo>
                      <a:pt x="220726" y="55397"/>
                      <a:pt x="230885" y="56102"/>
                      <a:pt x="240826" y="58103"/>
                    </a:cubicBezTo>
                    <a:cubicBezTo>
                      <a:pt x="251023" y="60274"/>
                      <a:pt x="260812" y="64065"/>
                      <a:pt x="269813" y="69342"/>
                    </a:cubicBezTo>
                    <a:cubicBezTo>
                      <a:pt x="278584" y="73743"/>
                      <a:pt x="286112" y="80296"/>
                      <a:pt x="291671" y="88392"/>
                    </a:cubicBezTo>
                    <a:cubicBezTo>
                      <a:pt x="295397" y="94317"/>
                      <a:pt x="296566" y="101498"/>
                      <a:pt x="294902" y="108299"/>
                    </a:cubicBezTo>
                    <a:cubicBezTo>
                      <a:pt x="292745" y="115776"/>
                      <a:pt x="288649" y="122549"/>
                      <a:pt x="283023" y="127921"/>
                    </a:cubicBezTo>
                    <a:cubicBezTo>
                      <a:pt x="276076" y="134950"/>
                      <a:pt x="268282" y="141094"/>
                      <a:pt x="259833" y="146209"/>
                    </a:cubicBezTo>
                    <a:lnTo>
                      <a:pt x="292146" y="165259"/>
                    </a:lnTo>
                    <a:lnTo>
                      <a:pt x="274469" y="175451"/>
                    </a:lnTo>
                    <a:lnTo>
                      <a:pt x="241871" y="156401"/>
                    </a:lnTo>
                    <a:cubicBezTo>
                      <a:pt x="226352" y="164068"/>
                      <a:pt x="210119" y="170193"/>
                      <a:pt x="193402" y="174688"/>
                    </a:cubicBezTo>
                    <a:cubicBezTo>
                      <a:pt x="175924" y="179603"/>
                      <a:pt x="158058" y="182975"/>
                      <a:pt x="139991" y="184785"/>
                    </a:cubicBezTo>
                    <a:lnTo>
                      <a:pt x="122599" y="154781"/>
                    </a:lnTo>
                    <a:cubicBezTo>
                      <a:pt x="127332" y="154657"/>
                      <a:pt x="132065" y="154276"/>
                      <a:pt x="136760" y="153638"/>
                    </a:cubicBezTo>
                    <a:cubicBezTo>
                      <a:pt x="143127" y="152876"/>
                      <a:pt x="150255" y="151638"/>
                      <a:pt x="158048" y="150019"/>
                    </a:cubicBezTo>
                    <a:cubicBezTo>
                      <a:pt x="165841" y="148399"/>
                      <a:pt x="174204" y="146113"/>
                      <a:pt x="182948" y="143637"/>
                    </a:cubicBezTo>
                    <a:cubicBezTo>
                      <a:pt x="191425" y="141056"/>
                      <a:pt x="199722" y="137865"/>
                      <a:pt x="207753" y="134112"/>
                    </a:cubicBezTo>
                    <a:lnTo>
                      <a:pt x="157193" y="104965"/>
                    </a:lnTo>
                    <a:lnTo>
                      <a:pt x="150635" y="107252"/>
                    </a:lnTo>
                    <a:lnTo>
                      <a:pt x="143697" y="109347"/>
                    </a:lnTo>
                    <a:cubicBezTo>
                      <a:pt x="130962" y="113538"/>
                      <a:pt x="119368" y="116777"/>
                      <a:pt x="108723" y="118872"/>
                    </a:cubicBezTo>
                    <a:cubicBezTo>
                      <a:pt x="98953" y="121148"/>
                      <a:pt x="88994" y="122482"/>
                      <a:pt x="78976" y="122872"/>
                    </a:cubicBezTo>
                    <a:cubicBezTo>
                      <a:pt x="70128" y="123234"/>
                      <a:pt x="61280" y="122396"/>
                      <a:pt x="52651" y="120396"/>
                    </a:cubicBezTo>
                    <a:cubicBezTo>
                      <a:pt x="44079" y="118463"/>
                      <a:pt x="35848" y="115243"/>
                      <a:pt x="28226" y="110871"/>
                    </a:cubicBezTo>
                    <a:cubicBezTo>
                      <a:pt x="19891" y="106518"/>
                      <a:pt x="12669" y="100289"/>
                      <a:pt x="7128" y="92678"/>
                    </a:cubicBezTo>
                    <a:cubicBezTo>
                      <a:pt x="3022" y="86992"/>
                      <a:pt x="1007" y="80058"/>
                      <a:pt x="1426" y="73057"/>
                    </a:cubicBezTo>
                    <a:cubicBezTo>
                      <a:pt x="2148" y="65761"/>
                      <a:pt x="5065" y="58846"/>
                      <a:pt x="9789" y="53245"/>
                    </a:cubicBezTo>
                    <a:cubicBezTo>
                      <a:pt x="15596" y="45863"/>
                      <a:pt x="22524" y="39434"/>
                      <a:pt x="30317" y="34195"/>
                    </a:cubicBezTo>
                    <a:lnTo>
                      <a:pt x="0" y="17050"/>
                    </a:lnTo>
                    <a:lnTo>
                      <a:pt x="17582" y="6858"/>
                    </a:lnTo>
                    <a:lnTo>
                      <a:pt x="47234" y="24003"/>
                    </a:lnTo>
                    <a:cubicBezTo>
                      <a:pt x="61157" y="17088"/>
                      <a:pt x="75783" y="11687"/>
                      <a:pt x="90856" y="7906"/>
                    </a:cubicBezTo>
                    <a:cubicBezTo>
                      <a:pt x="105207" y="4324"/>
                      <a:pt x="119786" y="1686"/>
                      <a:pt x="134479" y="0"/>
                    </a:cubicBezTo>
                    <a:close/>
                    <a:moveTo>
                      <a:pt x="63485" y="82772"/>
                    </a:moveTo>
                    <a:cubicBezTo>
                      <a:pt x="70157" y="86639"/>
                      <a:pt x="77864" y="88306"/>
                      <a:pt x="85534" y="87535"/>
                    </a:cubicBezTo>
                    <a:cubicBezTo>
                      <a:pt x="95817" y="86373"/>
                      <a:pt x="105948" y="84106"/>
                      <a:pt x="115756" y="80772"/>
                    </a:cubicBezTo>
                    <a:lnTo>
                      <a:pt x="68237" y="53245"/>
                    </a:lnTo>
                    <a:cubicBezTo>
                      <a:pt x="50750" y="64675"/>
                      <a:pt x="49230" y="74581"/>
                      <a:pt x="63485" y="82772"/>
                    </a:cubicBezTo>
                    <a:close/>
                    <a:moveTo>
                      <a:pt x="230372" y="96774"/>
                    </a:moveTo>
                    <a:cubicBezTo>
                      <a:pt x="223101" y="92773"/>
                      <a:pt x="214719" y="91269"/>
                      <a:pt x="206517" y="92488"/>
                    </a:cubicBezTo>
                    <a:cubicBezTo>
                      <a:pt x="195265" y="93955"/>
                      <a:pt x="184174" y="96412"/>
                      <a:pt x="173349" y="99822"/>
                    </a:cubicBezTo>
                    <a:lnTo>
                      <a:pt x="220868" y="127159"/>
                    </a:lnTo>
                    <a:cubicBezTo>
                      <a:pt x="240892" y="114776"/>
                      <a:pt x="244057" y="104651"/>
                      <a:pt x="230372" y="96774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7753460" y="5307234"/>
                <a:ext cx="19007" cy="25526"/>
              </a:xfrm>
              <a:custGeom>
                <a:rect b="b" l="l" r="r" t="t"/>
                <a:pathLst>
                  <a:path extrusionOk="0" h="25526" w="19007">
                    <a:moveTo>
                      <a:pt x="0" y="17240"/>
                    </a:moveTo>
                    <a:cubicBezTo>
                      <a:pt x="475" y="15907"/>
                      <a:pt x="0" y="0"/>
                      <a:pt x="0" y="0"/>
                    </a:cubicBezTo>
                    <a:lnTo>
                      <a:pt x="19008" y="12478"/>
                    </a:lnTo>
                    <a:lnTo>
                      <a:pt x="10549" y="25527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7880525" y="5317712"/>
                <a:ext cx="42101" cy="19716"/>
              </a:xfrm>
              <a:custGeom>
                <a:rect b="b" l="l" r="r" t="t"/>
                <a:pathLst>
                  <a:path extrusionOk="0" h="19716" w="42101">
                    <a:moveTo>
                      <a:pt x="42102" y="17240"/>
                    </a:moveTo>
                    <a:lnTo>
                      <a:pt x="42102" y="0"/>
                    </a:lnTo>
                    <a:lnTo>
                      <a:pt x="0" y="3238"/>
                    </a:lnTo>
                    <a:lnTo>
                      <a:pt x="24140" y="19717"/>
                    </a:lnTo>
                    <a:lnTo>
                      <a:pt x="42102" y="17240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7894686" y="5254561"/>
                <a:ext cx="31457" cy="17335"/>
              </a:xfrm>
              <a:custGeom>
                <a:rect b="b" l="l" r="r" t="t"/>
                <a:pathLst>
                  <a:path extrusionOk="0" h="17335" w="31457">
                    <a:moveTo>
                      <a:pt x="31458" y="17336"/>
                    </a:moveTo>
                    <a:lnTo>
                      <a:pt x="31458" y="0"/>
                    </a:lnTo>
                    <a:lnTo>
                      <a:pt x="0" y="11430"/>
                    </a:lnTo>
                    <a:lnTo>
                      <a:pt x="31458" y="17336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3" name="Google Shape;893;p24"/>
              <p:cNvSpPr/>
              <p:nvPr/>
            </p:nvSpPr>
            <p:spPr>
              <a:xfrm>
                <a:off x="7795847" y="5260943"/>
                <a:ext cx="47328" cy="33051"/>
              </a:xfrm>
              <a:custGeom>
                <a:rect b="b" l="l" r="r" t="t"/>
                <a:pathLst>
                  <a:path extrusionOk="0" h="33051" w="47328">
                    <a:moveTo>
                      <a:pt x="0" y="10001"/>
                    </a:moveTo>
                    <a:lnTo>
                      <a:pt x="10454" y="0"/>
                    </a:lnTo>
                    <a:lnTo>
                      <a:pt x="47329" y="25527"/>
                    </a:lnTo>
                    <a:lnTo>
                      <a:pt x="45048" y="33052"/>
                    </a:lnTo>
                    <a:cubicBezTo>
                      <a:pt x="45048" y="33052"/>
                      <a:pt x="17487" y="21431"/>
                      <a:pt x="16537" y="20765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4" name="Google Shape;894;p24"/>
              <p:cNvSpPr/>
              <p:nvPr/>
            </p:nvSpPr>
            <p:spPr>
              <a:xfrm>
                <a:off x="7699193" y="5205793"/>
                <a:ext cx="58543" cy="38861"/>
              </a:xfrm>
              <a:custGeom>
                <a:rect b="b" l="l" r="r" t="t"/>
                <a:pathLst>
                  <a:path extrusionOk="0" h="38861" w="58543">
                    <a:moveTo>
                      <a:pt x="0" y="11049"/>
                    </a:moveTo>
                    <a:lnTo>
                      <a:pt x="49040" y="38862"/>
                    </a:lnTo>
                    <a:lnTo>
                      <a:pt x="58543" y="31623"/>
                    </a:lnTo>
                    <a:cubicBezTo>
                      <a:pt x="58543" y="31623"/>
                      <a:pt x="52461" y="24574"/>
                      <a:pt x="51986" y="23813"/>
                    </a:cubicBezTo>
                    <a:cubicBezTo>
                      <a:pt x="47585" y="18783"/>
                      <a:pt x="42425" y="14478"/>
                      <a:pt x="36684" y="11049"/>
                    </a:cubicBezTo>
                    <a:cubicBezTo>
                      <a:pt x="33073" y="10382"/>
                      <a:pt x="9789" y="0"/>
                      <a:pt x="9789" y="0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5" name="Google Shape;895;p24"/>
              <p:cNvSpPr/>
              <p:nvPr/>
            </p:nvSpPr>
            <p:spPr>
              <a:xfrm>
                <a:off x="7753460" y="5174646"/>
                <a:ext cx="27275" cy="24479"/>
              </a:xfrm>
              <a:custGeom>
                <a:rect b="b" l="l" r="r" t="t"/>
                <a:pathLst>
                  <a:path extrusionOk="0" h="24479" w="27275">
                    <a:moveTo>
                      <a:pt x="27276" y="24479"/>
                    </a:moveTo>
                    <a:lnTo>
                      <a:pt x="27276" y="7334"/>
                    </a:lnTo>
                    <a:lnTo>
                      <a:pt x="4752" y="0"/>
                    </a:lnTo>
                    <a:lnTo>
                      <a:pt x="0" y="13430"/>
                    </a:lnTo>
                    <a:lnTo>
                      <a:pt x="1140" y="19621"/>
                    </a:lnTo>
                    <a:lnTo>
                      <a:pt x="27276" y="2447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6" name="Google Shape;896;p24"/>
              <p:cNvSpPr/>
              <p:nvPr/>
            </p:nvSpPr>
            <p:spPr>
              <a:xfrm>
                <a:off x="7631241" y="5169598"/>
                <a:ext cx="26040" cy="19431"/>
              </a:xfrm>
              <a:custGeom>
                <a:rect b="b" l="l" r="r" t="t"/>
                <a:pathLst>
                  <a:path extrusionOk="0" h="19431" w="26040">
                    <a:moveTo>
                      <a:pt x="0" y="17145"/>
                    </a:moveTo>
                    <a:lnTo>
                      <a:pt x="0" y="0"/>
                    </a:lnTo>
                    <a:lnTo>
                      <a:pt x="26040" y="2762"/>
                    </a:lnTo>
                    <a:lnTo>
                      <a:pt x="17677" y="19431"/>
                    </a:lnTo>
                    <a:lnTo>
                      <a:pt x="0" y="1714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7" name="Google Shape;897;p24"/>
              <p:cNvSpPr/>
              <p:nvPr/>
            </p:nvSpPr>
            <p:spPr>
              <a:xfrm>
                <a:off x="7632192" y="5227129"/>
                <a:ext cx="29936" cy="30289"/>
              </a:xfrm>
              <a:custGeom>
                <a:rect b="b" l="l" r="r" t="t"/>
                <a:pathLst>
                  <a:path extrusionOk="0" h="30289" w="29936">
                    <a:moveTo>
                      <a:pt x="0" y="17907"/>
                    </a:moveTo>
                    <a:lnTo>
                      <a:pt x="0" y="0"/>
                    </a:lnTo>
                    <a:lnTo>
                      <a:pt x="29937" y="0"/>
                    </a:lnTo>
                    <a:lnTo>
                      <a:pt x="22619" y="16002"/>
                    </a:lnTo>
                    <a:lnTo>
                      <a:pt x="9599" y="3028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8" name="Google Shape;898;p24"/>
              <p:cNvSpPr/>
              <p:nvPr/>
            </p:nvSpPr>
            <p:spPr>
              <a:xfrm>
                <a:off x="7630861" y="5152548"/>
                <a:ext cx="295637" cy="184403"/>
              </a:xfrm>
              <a:custGeom>
                <a:rect b="b" l="l" r="r" t="t"/>
                <a:pathLst>
                  <a:path extrusionOk="0" h="184403" w="295637">
                    <a:moveTo>
                      <a:pt x="149875" y="29051"/>
                    </a:moveTo>
                    <a:cubicBezTo>
                      <a:pt x="145988" y="29042"/>
                      <a:pt x="142110" y="29356"/>
                      <a:pt x="138280" y="30004"/>
                    </a:cubicBezTo>
                    <a:cubicBezTo>
                      <a:pt x="133053" y="30671"/>
                      <a:pt x="127256" y="31718"/>
                      <a:pt x="120793" y="33147"/>
                    </a:cubicBezTo>
                    <a:cubicBezTo>
                      <a:pt x="114331" y="34576"/>
                      <a:pt x="107583" y="36195"/>
                      <a:pt x="100645" y="38290"/>
                    </a:cubicBezTo>
                    <a:cubicBezTo>
                      <a:pt x="93878" y="40310"/>
                      <a:pt x="87273" y="42824"/>
                      <a:pt x="80877" y="45815"/>
                    </a:cubicBezTo>
                    <a:lnTo>
                      <a:pt x="131628" y="75247"/>
                    </a:lnTo>
                    <a:lnTo>
                      <a:pt x="141131" y="72009"/>
                    </a:lnTo>
                    <a:cubicBezTo>
                      <a:pt x="154056" y="67723"/>
                      <a:pt x="166221" y="64103"/>
                      <a:pt x="177721" y="61055"/>
                    </a:cubicBezTo>
                    <a:cubicBezTo>
                      <a:pt x="188489" y="58207"/>
                      <a:pt x="199494" y="56397"/>
                      <a:pt x="210604" y="55626"/>
                    </a:cubicBezTo>
                    <a:cubicBezTo>
                      <a:pt x="220726" y="54988"/>
                      <a:pt x="230875" y="55654"/>
                      <a:pt x="240826" y="57626"/>
                    </a:cubicBezTo>
                    <a:cubicBezTo>
                      <a:pt x="251033" y="59836"/>
                      <a:pt x="260812" y="63655"/>
                      <a:pt x="269813" y="68961"/>
                    </a:cubicBezTo>
                    <a:cubicBezTo>
                      <a:pt x="278584" y="73362"/>
                      <a:pt x="286112" y="79915"/>
                      <a:pt x="291671" y="88011"/>
                    </a:cubicBezTo>
                    <a:cubicBezTo>
                      <a:pt x="295397" y="93897"/>
                      <a:pt x="296556" y="101051"/>
                      <a:pt x="294902" y="107823"/>
                    </a:cubicBezTo>
                    <a:cubicBezTo>
                      <a:pt x="292793" y="115319"/>
                      <a:pt x="288687" y="122101"/>
                      <a:pt x="283023" y="127444"/>
                    </a:cubicBezTo>
                    <a:cubicBezTo>
                      <a:pt x="276076" y="134503"/>
                      <a:pt x="268282" y="140675"/>
                      <a:pt x="259833" y="145828"/>
                    </a:cubicBezTo>
                    <a:lnTo>
                      <a:pt x="292146" y="164878"/>
                    </a:lnTo>
                    <a:lnTo>
                      <a:pt x="274469" y="175069"/>
                    </a:lnTo>
                    <a:lnTo>
                      <a:pt x="241871" y="156019"/>
                    </a:lnTo>
                    <a:cubicBezTo>
                      <a:pt x="226371" y="163763"/>
                      <a:pt x="210138" y="169916"/>
                      <a:pt x="193402" y="174403"/>
                    </a:cubicBezTo>
                    <a:cubicBezTo>
                      <a:pt x="175915" y="179241"/>
                      <a:pt x="158048" y="182585"/>
                      <a:pt x="139991" y="184404"/>
                    </a:cubicBezTo>
                    <a:lnTo>
                      <a:pt x="122979" y="153829"/>
                    </a:lnTo>
                    <a:cubicBezTo>
                      <a:pt x="126115" y="153829"/>
                      <a:pt x="130772" y="153829"/>
                      <a:pt x="137140" y="152781"/>
                    </a:cubicBezTo>
                    <a:cubicBezTo>
                      <a:pt x="143507" y="151733"/>
                      <a:pt x="150635" y="150781"/>
                      <a:pt x="158428" y="149066"/>
                    </a:cubicBezTo>
                    <a:cubicBezTo>
                      <a:pt x="166221" y="147352"/>
                      <a:pt x="174585" y="145256"/>
                      <a:pt x="183328" y="142684"/>
                    </a:cubicBezTo>
                    <a:cubicBezTo>
                      <a:pt x="191824" y="140141"/>
                      <a:pt x="200121" y="136960"/>
                      <a:pt x="208133" y="133159"/>
                    </a:cubicBezTo>
                    <a:lnTo>
                      <a:pt x="157573" y="103917"/>
                    </a:lnTo>
                    <a:lnTo>
                      <a:pt x="151015" y="106204"/>
                    </a:lnTo>
                    <a:lnTo>
                      <a:pt x="144077" y="108394"/>
                    </a:lnTo>
                    <a:cubicBezTo>
                      <a:pt x="131342" y="112585"/>
                      <a:pt x="119748" y="115824"/>
                      <a:pt x="109104" y="117919"/>
                    </a:cubicBezTo>
                    <a:cubicBezTo>
                      <a:pt x="99334" y="120196"/>
                      <a:pt x="89374" y="121530"/>
                      <a:pt x="79357" y="121920"/>
                    </a:cubicBezTo>
                    <a:cubicBezTo>
                      <a:pt x="70509" y="122234"/>
                      <a:pt x="61661" y="121396"/>
                      <a:pt x="53031" y="119443"/>
                    </a:cubicBezTo>
                    <a:cubicBezTo>
                      <a:pt x="44478" y="117462"/>
                      <a:pt x="36247" y="114252"/>
                      <a:pt x="28606" y="109918"/>
                    </a:cubicBezTo>
                    <a:cubicBezTo>
                      <a:pt x="20291" y="105537"/>
                      <a:pt x="13077" y="99317"/>
                      <a:pt x="7508" y="91726"/>
                    </a:cubicBezTo>
                    <a:cubicBezTo>
                      <a:pt x="3412" y="86039"/>
                      <a:pt x="1397" y="79105"/>
                      <a:pt x="1806" y="72104"/>
                    </a:cubicBezTo>
                    <a:cubicBezTo>
                      <a:pt x="2528" y="64808"/>
                      <a:pt x="5446" y="57893"/>
                      <a:pt x="10169" y="52292"/>
                    </a:cubicBezTo>
                    <a:cubicBezTo>
                      <a:pt x="15947" y="44882"/>
                      <a:pt x="22885" y="38452"/>
                      <a:pt x="30697" y="33242"/>
                    </a:cubicBezTo>
                    <a:lnTo>
                      <a:pt x="0" y="17050"/>
                    </a:lnTo>
                    <a:lnTo>
                      <a:pt x="17582" y="6763"/>
                    </a:lnTo>
                    <a:lnTo>
                      <a:pt x="47234" y="24003"/>
                    </a:lnTo>
                    <a:cubicBezTo>
                      <a:pt x="61157" y="17088"/>
                      <a:pt x="75783" y="11687"/>
                      <a:pt x="90856" y="7906"/>
                    </a:cubicBezTo>
                    <a:cubicBezTo>
                      <a:pt x="105197" y="4286"/>
                      <a:pt x="119776" y="1638"/>
                      <a:pt x="134479" y="0"/>
                    </a:cubicBezTo>
                    <a:close/>
                    <a:moveTo>
                      <a:pt x="63485" y="82391"/>
                    </a:moveTo>
                    <a:cubicBezTo>
                      <a:pt x="70157" y="86258"/>
                      <a:pt x="77864" y="87925"/>
                      <a:pt x="85534" y="87154"/>
                    </a:cubicBezTo>
                    <a:cubicBezTo>
                      <a:pt x="95817" y="85992"/>
                      <a:pt x="105948" y="83725"/>
                      <a:pt x="115756" y="80391"/>
                    </a:cubicBezTo>
                    <a:lnTo>
                      <a:pt x="68237" y="52864"/>
                    </a:lnTo>
                    <a:cubicBezTo>
                      <a:pt x="50750" y="64675"/>
                      <a:pt x="49230" y="74485"/>
                      <a:pt x="63485" y="82772"/>
                    </a:cubicBezTo>
                    <a:close/>
                    <a:moveTo>
                      <a:pt x="230372" y="96298"/>
                    </a:moveTo>
                    <a:cubicBezTo>
                      <a:pt x="223092" y="92335"/>
                      <a:pt x="214710" y="90859"/>
                      <a:pt x="206517" y="92107"/>
                    </a:cubicBezTo>
                    <a:cubicBezTo>
                      <a:pt x="195274" y="93535"/>
                      <a:pt x="184174" y="95964"/>
                      <a:pt x="173349" y="99346"/>
                    </a:cubicBezTo>
                    <a:lnTo>
                      <a:pt x="220868" y="126778"/>
                    </a:lnTo>
                    <a:cubicBezTo>
                      <a:pt x="240826" y="114776"/>
                      <a:pt x="244057" y="104680"/>
                      <a:pt x="230372" y="96679"/>
                    </a:cubicBezTo>
                    <a:close/>
                  </a:path>
                </a:pathLst>
              </a:custGeom>
              <a:solidFill>
                <a:srgbClr val="F9CA0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9" name="Google Shape;899;p24"/>
            <p:cNvGrpSpPr/>
            <p:nvPr/>
          </p:nvGrpSpPr>
          <p:grpSpPr>
            <a:xfrm>
              <a:off x="4965040" y="3574128"/>
              <a:ext cx="883852" cy="621125"/>
              <a:chOff x="6774665" y="4316253"/>
              <a:chExt cx="883852" cy="621125"/>
            </a:xfrm>
          </p:grpSpPr>
          <p:sp>
            <p:nvSpPr>
              <p:cNvPr id="900" name="Google Shape;900;p24"/>
              <p:cNvSpPr/>
              <p:nvPr/>
            </p:nvSpPr>
            <p:spPr>
              <a:xfrm>
                <a:off x="6774665" y="4425886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3"/>
                      <a:pt x="441926" y="511493"/>
                    </a:cubicBezTo>
                    <a:cubicBezTo>
                      <a:pt x="197857" y="511493"/>
                      <a:pt x="0" y="396991"/>
                      <a:pt x="0" y="255746"/>
                    </a:cubicBezTo>
                    <a:cubicBezTo>
                      <a:pt x="0" y="114501"/>
                      <a:pt x="197857" y="0"/>
                      <a:pt x="441926" y="0"/>
                    </a:cubicBezTo>
                    <a:cubicBezTo>
                      <a:pt x="685995" y="0"/>
                      <a:pt x="883852" y="114501"/>
                      <a:pt x="883852" y="255746"/>
                    </a:cubicBez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1" name="Google Shape;901;p24"/>
              <p:cNvSpPr/>
              <p:nvPr/>
            </p:nvSpPr>
            <p:spPr>
              <a:xfrm>
                <a:off x="6774855" y="4568951"/>
                <a:ext cx="87339" cy="116490"/>
              </a:xfrm>
              <a:custGeom>
                <a:rect b="b" l="l" r="r" t="t"/>
                <a:pathLst>
                  <a:path extrusionOk="0" h="116490" w="87339">
                    <a:moveTo>
                      <a:pt x="0" y="116491"/>
                    </a:moveTo>
                    <a:lnTo>
                      <a:pt x="0" y="0"/>
                    </a:lnTo>
                    <a:lnTo>
                      <a:pt x="87340" y="77914"/>
                    </a:lnTo>
                    <a:lnTo>
                      <a:pt x="0" y="116491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2" name="Google Shape;902;p24"/>
              <p:cNvSpPr/>
              <p:nvPr/>
            </p:nvSpPr>
            <p:spPr>
              <a:xfrm>
                <a:off x="7592086" y="4572000"/>
                <a:ext cx="66431" cy="157067"/>
              </a:xfrm>
              <a:custGeom>
                <a:rect b="b" l="l" r="r" t="t"/>
                <a:pathLst>
                  <a:path extrusionOk="0" h="157067" w="66431">
                    <a:moveTo>
                      <a:pt x="66431" y="0"/>
                    </a:moveTo>
                    <a:lnTo>
                      <a:pt x="66431" y="109633"/>
                    </a:lnTo>
                    <a:lnTo>
                      <a:pt x="21859" y="157067"/>
                    </a:lnTo>
                    <a:lnTo>
                      <a:pt x="0" y="31623"/>
                    </a:lnTo>
                    <a:lnTo>
                      <a:pt x="66431" y="0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3" name="Google Shape;903;p24"/>
              <p:cNvSpPr/>
              <p:nvPr/>
            </p:nvSpPr>
            <p:spPr>
              <a:xfrm>
                <a:off x="6774665" y="4316253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3"/>
                      <a:pt x="441926" y="511493"/>
                    </a:cubicBezTo>
                    <a:cubicBezTo>
                      <a:pt x="197857" y="511493"/>
                      <a:pt x="0" y="396991"/>
                      <a:pt x="0" y="255746"/>
                    </a:cubicBezTo>
                    <a:cubicBezTo>
                      <a:pt x="0" y="114501"/>
                      <a:pt x="197857" y="0"/>
                      <a:pt x="441926" y="0"/>
                    </a:cubicBezTo>
                    <a:cubicBezTo>
                      <a:pt x="685995" y="0"/>
                      <a:pt x="883852" y="114501"/>
                      <a:pt x="883852" y="255746"/>
                    </a:cubicBezTo>
                    <a:close/>
                  </a:path>
                </a:pathLst>
              </a:custGeom>
              <a:solidFill>
                <a:srgbClr val="F9CB0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4" name="Google Shape;904;p24"/>
              <p:cNvSpPr/>
              <p:nvPr/>
            </p:nvSpPr>
            <p:spPr>
              <a:xfrm>
                <a:off x="6900380" y="4385881"/>
                <a:ext cx="632615" cy="366093"/>
              </a:xfrm>
              <a:custGeom>
                <a:rect b="b" l="l" r="r" t="t"/>
                <a:pathLst>
                  <a:path extrusionOk="0" h="366093" w="632615">
                    <a:moveTo>
                      <a:pt x="632021" y="194024"/>
                    </a:moveTo>
                    <a:cubicBezTo>
                      <a:pt x="627555" y="237077"/>
                      <a:pt x="596952" y="279749"/>
                      <a:pt x="540025" y="312515"/>
                    </a:cubicBezTo>
                    <a:cubicBezTo>
                      <a:pt x="416475" y="383953"/>
                      <a:pt x="216136" y="383953"/>
                      <a:pt x="92586" y="312515"/>
                    </a:cubicBezTo>
                    <a:cubicBezTo>
                      <a:pt x="35564" y="279559"/>
                      <a:pt x="4961" y="237077"/>
                      <a:pt x="590" y="194024"/>
                    </a:cubicBezTo>
                    <a:cubicBezTo>
                      <a:pt x="-4732" y="143637"/>
                      <a:pt x="25965" y="92107"/>
                      <a:pt x="92586" y="53721"/>
                    </a:cubicBezTo>
                    <a:cubicBezTo>
                      <a:pt x="216136" y="-17907"/>
                      <a:pt x="416475" y="-17907"/>
                      <a:pt x="540025" y="53721"/>
                    </a:cubicBezTo>
                    <a:cubicBezTo>
                      <a:pt x="606931" y="92107"/>
                      <a:pt x="637344" y="143637"/>
                      <a:pt x="632021" y="194024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5" name="Google Shape;905;p24"/>
              <p:cNvSpPr/>
              <p:nvPr/>
            </p:nvSpPr>
            <p:spPr>
              <a:xfrm>
                <a:off x="6900970" y="4407789"/>
                <a:ext cx="631431" cy="344185"/>
              </a:xfrm>
              <a:custGeom>
                <a:rect b="b" l="l" r="r" t="t"/>
                <a:pathLst>
                  <a:path extrusionOk="0" h="344185" w="631431">
                    <a:moveTo>
                      <a:pt x="631432" y="172117"/>
                    </a:moveTo>
                    <a:cubicBezTo>
                      <a:pt x="626965" y="215170"/>
                      <a:pt x="596363" y="257842"/>
                      <a:pt x="539435" y="290608"/>
                    </a:cubicBezTo>
                    <a:cubicBezTo>
                      <a:pt x="415886" y="362045"/>
                      <a:pt x="215546" y="362045"/>
                      <a:pt x="91997" y="290608"/>
                    </a:cubicBezTo>
                    <a:cubicBezTo>
                      <a:pt x="34974" y="257651"/>
                      <a:pt x="4372" y="215170"/>
                      <a:pt x="0" y="172117"/>
                    </a:cubicBezTo>
                    <a:cubicBezTo>
                      <a:pt x="4372" y="129064"/>
                      <a:pt x="34974" y="86392"/>
                      <a:pt x="91997" y="53721"/>
                    </a:cubicBezTo>
                    <a:cubicBezTo>
                      <a:pt x="215546" y="-17907"/>
                      <a:pt x="415886" y="-17907"/>
                      <a:pt x="539435" y="53721"/>
                    </a:cubicBezTo>
                    <a:cubicBezTo>
                      <a:pt x="596838" y="86677"/>
                      <a:pt x="626965" y="129064"/>
                      <a:pt x="631432" y="172117"/>
                    </a:cubicBezTo>
                    <a:close/>
                  </a:path>
                </a:pathLst>
              </a:custGeom>
              <a:solidFill>
                <a:srgbClr val="E8A30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6" name="Google Shape;906;p24"/>
              <p:cNvSpPr/>
              <p:nvPr/>
            </p:nvSpPr>
            <p:spPr>
              <a:xfrm>
                <a:off x="7062535" y="4489799"/>
                <a:ext cx="295132" cy="185547"/>
              </a:xfrm>
              <a:custGeom>
                <a:rect b="b" l="l" r="r" t="t"/>
                <a:pathLst>
                  <a:path extrusionOk="0" h="185547" w="295132">
                    <a:moveTo>
                      <a:pt x="149494" y="30194"/>
                    </a:moveTo>
                    <a:cubicBezTo>
                      <a:pt x="145607" y="30185"/>
                      <a:pt x="141730" y="30499"/>
                      <a:pt x="137900" y="31147"/>
                    </a:cubicBezTo>
                    <a:cubicBezTo>
                      <a:pt x="132673" y="31909"/>
                      <a:pt x="126875" y="32956"/>
                      <a:pt x="120413" y="34290"/>
                    </a:cubicBezTo>
                    <a:cubicBezTo>
                      <a:pt x="113950" y="35623"/>
                      <a:pt x="107203" y="37433"/>
                      <a:pt x="100265" y="39529"/>
                    </a:cubicBezTo>
                    <a:cubicBezTo>
                      <a:pt x="93498" y="41548"/>
                      <a:pt x="86893" y="44063"/>
                      <a:pt x="80497" y="47054"/>
                    </a:cubicBezTo>
                    <a:lnTo>
                      <a:pt x="131152" y="76486"/>
                    </a:lnTo>
                    <a:lnTo>
                      <a:pt x="140656" y="73247"/>
                    </a:lnTo>
                    <a:cubicBezTo>
                      <a:pt x="153581" y="68961"/>
                      <a:pt x="165746" y="65246"/>
                      <a:pt x="177246" y="62294"/>
                    </a:cubicBezTo>
                    <a:cubicBezTo>
                      <a:pt x="187994" y="59360"/>
                      <a:pt x="199009" y="57541"/>
                      <a:pt x="210129" y="56864"/>
                    </a:cubicBezTo>
                    <a:cubicBezTo>
                      <a:pt x="220250" y="56179"/>
                      <a:pt x="230410" y="56845"/>
                      <a:pt x="240351" y="58864"/>
                    </a:cubicBezTo>
                    <a:cubicBezTo>
                      <a:pt x="250567" y="61017"/>
                      <a:pt x="260366" y="64846"/>
                      <a:pt x="269337" y="70199"/>
                    </a:cubicBezTo>
                    <a:cubicBezTo>
                      <a:pt x="278119" y="74590"/>
                      <a:pt x="285636" y="81144"/>
                      <a:pt x="291196" y="89249"/>
                    </a:cubicBezTo>
                    <a:cubicBezTo>
                      <a:pt x="294874" y="95193"/>
                      <a:pt x="296033" y="102356"/>
                      <a:pt x="294427" y="109156"/>
                    </a:cubicBezTo>
                    <a:cubicBezTo>
                      <a:pt x="292251" y="116624"/>
                      <a:pt x="288155" y="123397"/>
                      <a:pt x="282547" y="128778"/>
                    </a:cubicBezTo>
                    <a:cubicBezTo>
                      <a:pt x="275553" y="135789"/>
                      <a:pt x="267769" y="141961"/>
                      <a:pt x="259358" y="147161"/>
                    </a:cubicBezTo>
                    <a:lnTo>
                      <a:pt x="291671" y="166211"/>
                    </a:lnTo>
                    <a:lnTo>
                      <a:pt x="273709" y="176213"/>
                    </a:lnTo>
                    <a:lnTo>
                      <a:pt x="241111" y="157163"/>
                    </a:lnTo>
                    <a:cubicBezTo>
                      <a:pt x="225591" y="164868"/>
                      <a:pt x="209359" y="171022"/>
                      <a:pt x="192642" y="175546"/>
                    </a:cubicBezTo>
                    <a:cubicBezTo>
                      <a:pt x="175155" y="180385"/>
                      <a:pt x="157288" y="183728"/>
                      <a:pt x="139230" y="185547"/>
                    </a:cubicBezTo>
                    <a:lnTo>
                      <a:pt x="122123" y="154972"/>
                    </a:lnTo>
                    <a:cubicBezTo>
                      <a:pt x="126894" y="154848"/>
                      <a:pt x="131656" y="154467"/>
                      <a:pt x="136379" y="153829"/>
                    </a:cubicBezTo>
                    <a:cubicBezTo>
                      <a:pt x="143536" y="153019"/>
                      <a:pt x="150644" y="151810"/>
                      <a:pt x="157668" y="150209"/>
                    </a:cubicBezTo>
                    <a:cubicBezTo>
                      <a:pt x="165556" y="148495"/>
                      <a:pt x="173824" y="146399"/>
                      <a:pt x="182568" y="143828"/>
                    </a:cubicBezTo>
                    <a:cubicBezTo>
                      <a:pt x="191055" y="141246"/>
                      <a:pt x="199342" y="138065"/>
                      <a:pt x="207372" y="134303"/>
                    </a:cubicBezTo>
                    <a:lnTo>
                      <a:pt x="156812" y="105061"/>
                    </a:lnTo>
                    <a:lnTo>
                      <a:pt x="150255" y="107347"/>
                    </a:lnTo>
                    <a:lnTo>
                      <a:pt x="143317" y="109442"/>
                    </a:lnTo>
                    <a:cubicBezTo>
                      <a:pt x="130582" y="113633"/>
                      <a:pt x="118987" y="116967"/>
                      <a:pt x="108343" y="118967"/>
                    </a:cubicBezTo>
                    <a:cubicBezTo>
                      <a:pt x="98545" y="121244"/>
                      <a:pt x="88556" y="122587"/>
                      <a:pt x="78501" y="122968"/>
                    </a:cubicBezTo>
                    <a:cubicBezTo>
                      <a:pt x="69691" y="123282"/>
                      <a:pt x="60872" y="122454"/>
                      <a:pt x="52271" y="120491"/>
                    </a:cubicBezTo>
                    <a:cubicBezTo>
                      <a:pt x="43698" y="118548"/>
                      <a:pt x="35468" y="115338"/>
                      <a:pt x="27846" y="110966"/>
                    </a:cubicBezTo>
                    <a:cubicBezTo>
                      <a:pt x="19511" y="106613"/>
                      <a:pt x="12288" y="100384"/>
                      <a:pt x="6748" y="92773"/>
                    </a:cubicBezTo>
                    <a:cubicBezTo>
                      <a:pt x="2585" y="87116"/>
                      <a:pt x="561" y="80163"/>
                      <a:pt x="1045" y="73152"/>
                    </a:cubicBezTo>
                    <a:cubicBezTo>
                      <a:pt x="1787" y="65856"/>
                      <a:pt x="4704" y="58950"/>
                      <a:pt x="9409" y="53340"/>
                    </a:cubicBezTo>
                    <a:cubicBezTo>
                      <a:pt x="15197" y="45929"/>
                      <a:pt x="22125" y="39500"/>
                      <a:pt x="29937" y="34290"/>
                    </a:cubicBezTo>
                    <a:lnTo>
                      <a:pt x="0" y="16954"/>
                    </a:lnTo>
                    <a:lnTo>
                      <a:pt x="17582" y="6763"/>
                    </a:lnTo>
                    <a:lnTo>
                      <a:pt x="47234" y="23908"/>
                    </a:lnTo>
                    <a:cubicBezTo>
                      <a:pt x="61157" y="17021"/>
                      <a:pt x="75783" y="11649"/>
                      <a:pt x="90856" y="7906"/>
                    </a:cubicBezTo>
                    <a:cubicBezTo>
                      <a:pt x="105188" y="4239"/>
                      <a:pt x="119767" y="1591"/>
                      <a:pt x="134479" y="0"/>
                    </a:cubicBezTo>
                    <a:close/>
                    <a:moveTo>
                      <a:pt x="63105" y="83629"/>
                    </a:moveTo>
                    <a:cubicBezTo>
                      <a:pt x="69786" y="87459"/>
                      <a:pt x="77494" y="89116"/>
                      <a:pt x="85154" y="88392"/>
                    </a:cubicBezTo>
                    <a:cubicBezTo>
                      <a:pt x="95437" y="87182"/>
                      <a:pt x="105568" y="84877"/>
                      <a:pt x="115376" y="81534"/>
                    </a:cubicBezTo>
                    <a:lnTo>
                      <a:pt x="67857" y="54007"/>
                    </a:lnTo>
                    <a:cubicBezTo>
                      <a:pt x="50370" y="65437"/>
                      <a:pt x="48849" y="75343"/>
                      <a:pt x="63105" y="83629"/>
                    </a:cubicBezTo>
                    <a:close/>
                    <a:moveTo>
                      <a:pt x="229991" y="97536"/>
                    </a:moveTo>
                    <a:cubicBezTo>
                      <a:pt x="222693" y="93612"/>
                      <a:pt x="214339" y="92107"/>
                      <a:pt x="206137" y="93250"/>
                    </a:cubicBezTo>
                    <a:cubicBezTo>
                      <a:pt x="194894" y="94755"/>
                      <a:pt x="183803" y="97212"/>
                      <a:pt x="172969" y="100584"/>
                    </a:cubicBezTo>
                    <a:lnTo>
                      <a:pt x="220488" y="127921"/>
                    </a:lnTo>
                    <a:cubicBezTo>
                      <a:pt x="240446" y="115634"/>
                      <a:pt x="243677" y="105442"/>
                      <a:pt x="229991" y="97536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7" name="Google Shape;907;p24"/>
              <p:cNvSpPr/>
              <p:nvPr/>
            </p:nvSpPr>
            <p:spPr>
              <a:xfrm>
                <a:off x="7184658" y="4627816"/>
                <a:ext cx="19482" cy="25431"/>
              </a:xfrm>
              <a:custGeom>
                <a:rect b="b" l="l" r="r" t="t"/>
                <a:pathLst>
                  <a:path extrusionOk="0" h="25431" w="19482">
                    <a:moveTo>
                      <a:pt x="0" y="17145"/>
                    </a:moveTo>
                    <a:cubicBezTo>
                      <a:pt x="285" y="11430"/>
                      <a:pt x="285" y="5715"/>
                      <a:pt x="0" y="0"/>
                    </a:cubicBezTo>
                    <a:lnTo>
                      <a:pt x="19483" y="12478"/>
                    </a:lnTo>
                    <a:lnTo>
                      <a:pt x="11024" y="25432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8" name="Google Shape;908;p24"/>
              <p:cNvSpPr/>
              <p:nvPr/>
            </p:nvSpPr>
            <p:spPr>
              <a:xfrm>
                <a:off x="7311819" y="4638675"/>
                <a:ext cx="42101" cy="19716"/>
              </a:xfrm>
              <a:custGeom>
                <a:rect b="b" l="l" r="r" t="t"/>
                <a:pathLst>
                  <a:path extrusionOk="0" h="19716" w="42101">
                    <a:moveTo>
                      <a:pt x="42102" y="17145"/>
                    </a:moveTo>
                    <a:lnTo>
                      <a:pt x="42102" y="0"/>
                    </a:lnTo>
                    <a:lnTo>
                      <a:pt x="0" y="3238"/>
                    </a:lnTo>
                    <a:lnTo>
                      <a:pt x="24140" y="19717"/>
                    </a:lnTo>
                    <a:lnTo>
                      <a:pt x="42102" y="1714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9" name="Google Shape;909;p24"/>
              <p:cNvSpPr/>
              <p:nvPr/>
            </p:nvSpPr>
            <p:spPr>
              <a:xfrm>
                <a:off x="7325980" y="4575428"/>
                <a:ext cx="31457" cy="17335"/>
              </a:xfrm>
              <a:custGeom>
                <a:rect b="b" l="l" r="r" t="t"/>
                <a:pathLst>
                  <a:path extrusionOk="0" h="17335" w="31457">
                    <a:moveTo>
                      <a:pt x="31458" y="17336"/>
                    </a:moveTo>
                    <a:lnTo>
                      <a:pt x="31458" y="0"/>
                    </a:lnTo>
                    <a:lnTo>
                      <a:pt x="0" y="11430"/>
                    </a:lnTo>
                    <a:lnTo>
                      <a:pt x="31458" y="17336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0" name="Google Shape;910;p24"/>
              <p:cNvSpPr/>
              <p:nvPr/>
            </p:nvSpPr>
            <p:spPr>
              <a:xfrm>
                <a:off x="7227140" y="4581810"/>
                <a:ext cx="47328" cy="33147"/>
              </a:xfrm>
              <a:custGeom>
                <a:rect b="b" l="l" r="r" t="t"/>
                <a:pathLst>
                  <a:path extrusionOk="0" h="33147" w="47328">
                    <a:moveTo>
                      <a:pt x="0" y="10096"/>
                    </a:moveTo>
                    <a:lnTo>
                      <a:pt x="10454" y="0"/>
                    </a:lnTo>
                    <a:lnTo>
                      <a:pt x="47329" y="25622"/>
                    </a:lnTo>
                    <a:lnTo>
                      <a:pt x="45048" y="33147"/>
                    </a:lnTo>
                    <a:cubicBezTo>
                      <a:pt x="45048" y="33147"/>
                      <a:pt x="17487" y="21431"/>
                      <a:pt x="16537" y="20764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1" name="Google Shape;911;p24"/>
              <p:cNvSpPr/>
              <p:nvPr/>
            </p:nvSpPr>
            <p:spPr>
              <a:xfrm>
                <a:off x="7130487" y="4526660"/>
                <a:ext cx="59018" cy="38957"/>
              </a:xfrm>
              <a:custGeom>
                <a:rect b="b" l="l" r="r" t="t"/>
                <a:pathLst>
                  <a:path extrusionOk="0" h="38957" w="59018">
                    <a:moveTo>
                      <a:pt x="0" y="11144"/>
                    </a:moveTo>
                    <a:lnTo>
                      <a:pt x="49040" y="38957"/>
                    </a:lnTo>
                    <a:lnTo>
                      <a:pt x="59018" y="31623"/>
                    </a:lnTo>
                    <a:cubicBezTo>
                      <a:pt x="59018" y="31623"/>
                      <a:pt x="52841" y="24575"/>
                      <a:pt x="52461" y="23908"/>
                    </a:cubicBezTo>
                    <a:cubicBezTo>
                      <a:pt x="48042" y="18898"/>
                      <a:pt x="42881" y="14592"/>
                      <a:pt x="37160" y="11144"/>
                    </a:cubicBezTo>
                    <a:cubicBezTo>
                      <a:pt x="33548" y="10382"/>
                      <a:pt x="10264" y="0"/>
                      <a:pt x="10264" y="0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2" name="Google Shape;912;p24"/>
              <p:cNvSpPr/>
              <p:nvPr/>
            </p:nvSpPr>
            <p:spPr>
              <a:xfrm>
                <a:off x="7184753" y="4495514"/>
                <a:ext cx="27275" cy="24479"/>
              </a:xfrm>
              <a:custGeom>
                <a:rect b="b" l="l" r="r" t="t"/>
                <a:pathLst>
                  <a:path extrusionOk="0" h="24479" w="27275">
                    <a:moveTo>
                      <a:pt x="27276" y="24479"/>
                    </a:moveTo>
                    <a:lnTo>
                      <a:pt x="27276" y="7334"/>
                    </a:lnTo>
                    <a:lnTo>
                      <a:pt x="4752" y="0"/>
                    </a:lnTo>
                    <a:lnTo>
                      <a:pt x="0" y="13526"/>
                    </a:lnTo>
                    <a:lnTo>
                      <a:pt x="1140" y="19621"/>
                    </a:lnTo>
                    <a:lnTo>
                      <a:pt x="27276" y="2447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3" name="Google Shape;913;p24"/>
              <p:cNvSpPr/>
              <p:nvPr/>
            </p:nvSpPr>
            <p:spPr>
              <a:xfrm>
                <a:off x="7062535" y="4490466"/>
                <a:ext cx="26040" cy="19431"/>
              </a:xfrm>
              <a:custGeom>
                <a:rect b="b" l="l" r="r" t="t"/>
                <a:pathLst>
                  <a:path extrusionOk="0" h="19431" w="26040">
                    <a:moveTo>
                      <a:pt x="0" y="17145"/>
                    </a:moveTo>
                    <a:lnTo>
                      <a:pt x="0" y="0"/>
                    </a:lnTo>
                    <a:lnTo>
                      <a:pt x="26040" y="2762"/>
                    </a:lnTo>
                    <a:lnTo>
                      <a:pt x="17677" y="19431"/>
                    </a:lnTo>
                    <a:lnTo>
                      <a:pt x="0" y="1714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4" name="Google Shape;914;p24"/>
              <p:cNvSpPr/>
              <p:nvPr/>
            </p:nvSpPr>
            <p:spPr>
              <a:xfrm>
                <a:off x="7063485" y="4547997"/>
                <a:ext cx="29937" cy="30289"/>
              </a:xfrm>
              <a:custGeom>
                <a:rect b="b" l="l" r="r" t="t"/>
                <a:pathLst>
                  <a:path extrusionOk="0" h="30289" w="29937">
                    <a:moveTo>
                      <a:pt x="0" y="17907"/>
                    </a:moveTo>
                    <a:lnTo>
                      <a:pt x="0" y="0"/>
                    </a:lnTo>
                    <a:lnTo>
                      <a:pt x="29937" y="0"/>
                    </a:lnTo>
                    <a:lnTo>
                      <a:pt x="22619" y="16002"/>
                    </a:lnTo>
                    <a:lnTo>
                      <a:pt x="9599" y="3028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5" name="Google Shape;915;p24"/>
              <p:cNvSpPr/>
              <p:nvPr/>
            </p:nvSpPr>
            <p:spPr>
              <a:xfrm>
                <a:off x="7062535" y="4472654"/>
                <a:ext cx="295233" cy="185546"/>
              </a:xfrm>
              <a:custGeom>
                <a:rect b="b" l="l" r="r" t="t"/>
                <a:pathLst>
                  <a:path extrusionOk="0" h="185546" w="295233">
                    <a:moveTo>
                      <a:pt x="149494" y="30194"/>
                    </a:moveTo>
                    <a:cubicBezTo>
                      <a:pt x="145607" y="30185"/>
                      <a:pt x="141730" y="30499"/>
                      <a:pt x="137900" y="31147"/>
                    </a:cubicBezTo>
                    <a:cubicBezTo>
                      <a:pt x="132673" y="31909"/>
                      <a:pt x="126875" y="32956"/>
                      <a:pt x="120413" y="34290"/>
                    </a:cubicBezTo>
                    <a:cubicBezTo>
                      <a:pt x="113950" y="35623"/>
                      <a:pt x="107203" y="37338"/>
                      <a:pt x="100265" y="39433"/>
                    </a:cubicBezTo>
                    <a:cubicBezTo>
                      <a:pt x="93498" y="41481"/>
                      <a:pt x="86893" y="44034"/>
                      <a:pt x="80497" y="47054"/>
                    </a:cubicBezTo>
                    <a:lnTo>
                      <a:pt x="131247" y="76390"/>
                    </a:lnTo>
                    <a:lnTo>
                      <a:pt x="140751" y="73247"/>
                    </a:lnTo>
                    <a:cubicBezTo>
                      <a:pt x="153676" y="68866"/>
                      <a:pt x="165841" y="65246"/>
                      <a:pt x="177340" y="62198"/>
                    </a:cubicBezTo>
                    <a:cubicBezTo>
                      <a:pt x="188108" y="59360"/>
                      <a:pt x="199114" y="57540"/>
                      <a:pt x="210224" y="56769"/>
                    </a:cubicBezTo>
                    <a:cubicBezTo>
                      <a:pt x="220345" y="56159"/>
                      <a:pt x="230505" y="56864"/>
                      <a:pt x="240446" y="58864"/>
                    </a:cubicBezTo>
                    <a:cubicBezTo>
                      <a:pt x="250643" y="61036"/>
                      <a:pt x="260432" y="64827"/>
                      <a:pt x="269432" y="70104"/>
                    </a:cubicBezTo>
                    <a:cubicBezTo>
                      <a:pt x="278204" y="74504"/>
                      <a:pt x="285731" y="81058"/>
                      <a:pt x="291291" y="89154"/>
                    </a:cubicBezTo>
                    <a:cubicBezTo>
                      <a:pt x="294978" y="95088"/>
                      <a:pt x="296138" y="102260"/>
                      <a:pt x="294522" y="109061"/>
                    </a:cubicBezTo>
                    <a:cubicBezTo>
                      <a:pt x="292327" y="116519"/>
                      <a:pt x="288231" y="123282"/>
                      <a:pt x="282643" y="128683"/>
                    </a:cubicBezTo>
                    <a:cubicBezTo>
                      <a:pt x="275667" y="135684"/>
                      <a:pt x="267883" y="141827"/>
                      <a:pt x="259453" y="146971"/>
                    </a:cubicBezTo>
                    <a:lnTo>
                      <a:pt x="291766" y="166021"/>
                    </a:lnTo>
                    <a:lnTo>
                      <a:pt x="273709" y="176213"/>
                    </a:lnTo>
                    <a:lnTo>
                      <a:pt x="241111" y="157163"/>
                    </a:lnTo>
                    <a:cubicBezTo>
                      <a:pt x="225591" y="164830"/>
                      <a:pt x="209359" y="170955"/>
                      <a:pt x="192642" y="175450"/>
                    </a:cubicBezTo>
                    <a:cubicBezTo>
                      <a:pt x="175164" y="180365"/>
                      <a:pt x="157297" y="183737"/>
                      <a:pt x="139230" y="185547"/>
                    </a:cubicBezTo>
                    <a:lnTo>
                      <a:pt x="122123" y="154972"/>
                    </a:lnTo>
                    <a:cubicBezTo>
                      <a:pt x="126894" y="154848"/>
                      <a:pt x="131656" y="154467"/>
                      <a:pt x="136379" y="153829"/>
                    </a:cubicBezTo>
                    <a:cubicBezTo>
                      <a:pt x="142747" y="153067"/>
                      <a:pt x="149875" y="151924"/>
                      <a:pt x="157668" y="150209"/>
                    </a:cubicBezTo>
                    <a:cubicBezTo>
                      <a:pt x="165461" y="148495"/>
                      <a:pt x="173824" y="146304"/>
                      <a:pt x="182568" y="143828"/>
                    </a:cubicBezTo>
                    <a:cubicBezTo>
                      <a:pt x="191064" y="141284"/>
                      <a:pt x="199361" y="138103"/>
                      <a:pt x="207372" y="134303"/>
                    </a:cubicBezTo>
                    <a:lnTo>
                      <a:pt x="156812" y="105156"/>
                    </a:lnTo>
                    <a:lnTo>
                      <a:pt x="150255" y="107442"/>
                    </a:lnTo>
                    <a:lnTo>
                      <a:pt x="143317" y="109538"/>
                    </a:lnTo>
                    <a:cubicBezTo>
                      <a:pt x="130582" y="113729"/>
                      <a:pt x="118987" y="116967"/>
                      <a:pt x="108343" y="119063"/>
                    </a:cubicBezTo>
                    <a:cubicBezTo>
                      <a:pt x="98545" y="121339"/>
                      <a:pt x="88556" y="122682"/>
                      <a:pt x="78501" y="123063"/>
                    </a:cubicBezTo>
                    <a:cubicBezTo>
                      <a:pt x="69682" y="123425"/>
                      <a:pt x="60862" y="122587"/>
                      <a:pt x="52271" y="120587"/>
                    </a:cubicBezTo>
                    <a:cubicBezTo>
                      <a:pt x="43698" y="118653"/>
                      <a:pt x="35468" y="115433"/>
                      <a:pt x="27846" y="111062"/>
                    </a:cubicBezTo>
                    <a:cubicBezTo>
                      <a:pt x="19511" y="106709"/>
                      <a:pt x="12288" y="100479"/>
                      <a:pt x="6748" y="92869"/>
                    </a:cubicBezTo>
                    <a:cubicBezTo>
                      <a:pt x="2604" y="87201"/>
                      <a:pt x="579" y="80258"/>
                      <a:pt x="1045" y="73247"/>
                    </a:cubicBezTo>
                    <a:cubicBezTo>
                      <a:pt x="1767" y="65951"/>
                      <a:pt x="4685" y="59036"/>
                      <a:pt x="9409" y="53435"/>
                    </a:cubicBezTo>
                    <a:cubicBezTo>
                      <a:pt x="15197" y="46025"/>
                      <a:pt x="22125" y="39595"/>
                      <a:pt x="29937" y="34385"/>
                    </a:cubicBezTo>
                    <a:lnTo>
                      <a:pt x="0" y="17050"/>
                    </a:lnTo>
                    <a:lnTo>
                      <a:pt x="17582" y="6858"/>
                    </a:lnTo>
                    <a:lnTo>
                      <a:pt x="47234" y="24003"/>
                    </a:lnTo>
                    <a:cubicBezTo>
                      <a:pt x="61157" y="17088"/>
                      <a:pt x="75783" y="11687"/>
                      <a:pt x="90856" y="7906"/>
                    </a:cubicBezTo>
                    <a:cubicBezTo>
                      <a:pt x="105207" y="4324"/>
                      <a:pt x="119785" y="1686"/>
                      <a:pt x="134479" y="0"/>
                    </a:cubicBezTo>
                    <a:close/>
                    <a:moveTo>
                      <a:pt x="63105" y="83534"/>
                    </a:moveTo>
                    <a:cubicBezTo>
                      <a:pt x="69777" y="87401"/>
                      <a:pt x="77484" y="89068"/>
                      <a:pt x="85154" y="88297"/>
                    </a:cubicBezTo>
                    <a:cubicBezTo>
                      <a:pt x="95437" y="87125"/>
                      <a:pt x="105568" y="84858"/>
                      <a:pt x="115376" y="81534"/>
                    </a:cubicBezTo>
                    <a:lnTo>
                      <a:pt x="67857" y="54007"/>
                    </a:lnTo>
                    <a:cubicBezTo>
                      <a:pt x="50370" y="65437"/>
                      <a:pt x="48849" y="75343"/>
                      <a:pt x="63105" y="83534"/>
                    </a:cubicBezTo>
                    <a:close/>
                    <a:moveTo>
                      <a:pt x="229991" y="97536"/>
                    </a:moveTo>
                    <a:cubicBezTo>
                      <a:pt x="222721" y="93536"/>
                      <a:pt x="214339" y="92030"/>
                      <a:pt x="206137" y="93250"/>
                    </a:cubicBezTo>
                    <a:cubicBezTo>
                      <a:pt x="194884" y="94707"/>
                      <a:pt x="183784" y="97164"/>
                      <a:pt x="172969" y="100584"/>
                    </a:cubicBezTo>
                    <a:lnTo>
                      <a:pt x="220488" y="127921"/>
                    </a:lnTo>
                    <a:cubicBezTo>
                      <a:pt x="240512" y="115224"/>
                      <a:pt x="243677" y="105089"/>
                      <a:pt x="229991" y="97536"/>
                    </a:cubicBezTo>
                    <a:close/>
                  </a:path>
                </a:pathLst>
              </a:custGeom>
              <a:solidFill>
                <a:srgbClr val="F9CA0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16" name="Google Shape;916;p24"/>
            <p:cNvGrpSpPr/>
            <p:nvPr/>
          </p:nvGrpSpPr>
          <p:grpSpPr>
            <a:xfrm>
              <a:off x="4965040" y="3430682"/>
              <a:ext cx="883852" cy="621125"/>
              <a:chOff x="6774665" y="4172807"/>
              <a:chExt cx="883852" cy="621125"/>
            </a:xfrm>
          </p:grpSpPr>
          <p:sp>
            <p:nvSpPr>
              <p:cNvPr id="917" name="Google Shape;917;p24"/>
              <p:cNvSpPr/>
              <p:nvPr/>
            </p:nvSpPr>
            <p:spPr>
              <a:xfrm>
                <a:off x="6774665" y="4282440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3"/>
                      <a:pt x="441926" y="511493"/>
                    </a:cubicBezTo>
                    <a:cubicBezTo>
                      <a:pt x="197857" y="511493"/>
                      <a:pt x="0" y="396991"/>
                      <a:pt x="0" y="255746"/>
                    </a:cubicBezTo>
                    <a:cubicBezTo>
                      <a:pt x="0" y="114502"/>
                      <a:pt x="197857" y="0"/>
                      <a:pt x="441926" y="0"/>
                    </a:cubicBezTo>
                    <a:cubicBezTo>
                      <a:pt x="685995" y="0"/>
                      <a:pt x="883852" y="114502"/>
                      <a:pt x="883852" y="255746"/>
                    </a:cubicBez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8" name="Google Shape;918;p24"/>
              <p:cNvSpPr/>
              <p:nvPr/>
            </p:nvSpPr>
            <p:spPr>
              <a:xfrm>
                <a:off x="6774855" y="4425505"/>
                <a:ext cx="87339" cy="116490"/>
              </a:xfrm>
              <a:custGeom>
                <a:rect b="b" l="l" r="r" t="t"/>
                <a:pathLst>
                  <a:path extrusionOk="0" h="116490" w="87339">
                    <a:moveTo>
                      <a:pt x="0" y="116491"/>
                    </a:moveTo>
                    <a:lnTo>
                      <a:pt x="0" y="0"/>
                    </a:lnTo>
                    <a:lnTo>
                      <a:pt x="87340" y="77914"/>
                    </a:lnTo>
                    <a:lnTo>
                      <a:pt x="0" y="116491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9" name="Google Shape;919;p24"/>
              <p:cNvSpPr/>
              <p:nvPr/>
            </p:nvSpPr>
            <p:spPr>
              <a:xfrm>
                <a:off x="7592086" y="4428553"/>
                <a:ext cx="66431" cy="157067"/>
              </a:xfrm>
              <a:custGeom>
                <a:rect b="b" l="l" r="r" t="t"/>
                <a:pathLst>
                  <a:path extrusionOk="0" h="157067" w="66431">
                    <a:moveTo>
                      <a:pt x="66431" y="0"/>
                    </a:moveTo>
                    <a:lnTo>
                      <a:pt x="66431" y="109538"/>
                    </a:lnTo>
                    <a:lnTo>
                      <a:pt x="21859" y="157067"/>
                    </a:lnTo>
                    <a:lnTo>
                      <a:pt x="0" y="31623"/>
                    </a:lnTo>
                    <a:lnTo>
                      <a:pt x="66431" y="0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0" name="Google Shape;920;p24"/>
              <p:cNvSpPr/>
              <p:nvPr/>
            </p:nvSpPr>
            <p:spPr>
              <a:xfrm>
                <a:off x="6774665" y="4172807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3"/>
                      <a:pt x="441926" y="511493"/>
                    </a:cubicBezTo>
                    <a:cubicBezTo>
                      <a:pt x="197857" y="511493"/>
                      <a:pt x="0" y="396991"/>
                      <a:pt x="0" y="255746"/>
                    </a:cubicBezTo>
                    <a:cubicBezTo>
                      <a:pt x="0" y="114501"/>
                      <a:pt x="197857" y="0"/>
                      <a:pt x="441926" y="0"/>
                    </a:cubicBezTo>
                    <a:cubicBezTo>
                      <a:pt x="685995" y="0"/>
                      <a:pt x="883852" y="114501"/>
                      <a:pt x="883852" y="255746"/>
                    </a:cubicBezTo>
                    <a:close/>
                  </a:path>
                </a:pathLst>
              </a:custGeom>
              <a:solidFill>
                <a:srgbClr val="F9CB0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1" name="Google Shape;921;p24"/>
              <p:cNvSpPr/>
              <p:nvPr/>
            </p:nvSpPr>
            <p:spPr>
              <a:xfrm>
                <a:off x="6900380" y="4242411"/>
                <a:ext cx="632615" cy="366117"/>
              </a:xfrm>
              <a:custGeom>
                <a:rect b="b" l="l" r="r" t="t"/>
                <a:pathLst>
                  <a:path extrusionOk="0" h="366117" w="632615">
                    <a:moveTo>
                      <a:pt x="632021" y="194048"/>
                    </a:moveTo>
                    <a:cubicBezTo>
                      <a:pt x="627555" y="237101"/>
                      <a:pt x="596952" y="279773"/>
                      <a:pt x="540025" y="312539"/>
                    </a:cubicBezTo>
                    <a:cubicBezTo>
                      <a:pt x="416475" y="383977"/>
                      <a:pt x="216136" y="383977"/>
                      <a:pt x="92586" y="312539"/>
                    </a:cubicBezTo>
                    <a:cubicBezTo>
                      <a:pt x="35564" y="279583"/>
                      <a:pt x="4961" y="237101"/>
                      <a:pt x="590" y="194048"/>
                    </a:cubicBezTo>
                    <a:cubicBezTo>
                      <a:pt x="-4732" y="143661"/>
                      <a:pt x="25965" y="92131"/>
                      <a:pt x="92586" y="53650"/>
                    </a:cubicBezTo>
                    <a:cubicBezTo>
                      <a:pt x="216136" y="-17883"/>
                      <a:pt x="416475" y="-17883"/>
                      <a:pt x="540025" y="53650"/>
                    </a:cubicBezTo>
                    <a:cubicBezTo>
                      <a:pt x="606931" y="92131"/>
                      <a:pt x="637344" y="143661"/>
                      <a:pt x="632021" y="194048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2" name="Google Shape;922;p24"/>
              <p:cNvSpPr/>
              <p:nvPr/>
            </p:nvSpPr>
            <p:spPr>
              <a:xfrm>
                <a:off x="6900970" y="4264342"/>
                <a:ext cx="631431" cy="344185"/>
              </a:xfrm>
              <a:custGeom>
                <a:rect b="b" l="l" r="r" t="t"/>
                <a:pathLst>
                  <a:path extrusionOk="0" h="344185" w="631431">
                    <a:moveTo>
                      <a:pt x="631432" y="172117"/>
                    </a:moveTo>
                    <a:cubicBezTo>
                      <a:pt x="626965" y="215170"/>
                      <a:pt x="596363" y="257842"/>
                      <a:pt x="539435" y="290608"/>
                    </a:cubicBezTo>
                    <a:cubicBezTo>
                      <a:pt x="415886" y="362045"/>
                      <a:pt x="215546" y="362045"/>
                      <a:pt x="91997" y="290608"/>
                    </a:cubicBezTo>
                    <a:cubicBezTo>
                      <a:pt x="34974" y="257651"/>
                      <a:pt x="4372" y="215170"/>
                      <a:pt x="0" y="172117"/>
                    </a:cubicBezTo>
                    <a:cubicBezTo>
                      <a:pt x="4372" y="129064"/>
                      <a:pt x="34974" y="86392"/>
                      <a:pt x="91997" y="53721"/>
                    </a:cubicBezTo>
                    <a:cubicBezTo>
                      <a:pt x="215546" y="-17907"/>
                      <a:pt x="415886" y="-17907"/>
                      <a:pt x="539435" y="53721"/>
                    </a:cubicBezTo>
                    <a:cubicBezTo>
                      <a:pt x="596838" y="86677"/>
                      <a:pt x="626965" y="129064"/>
                      <a:pt x="631432" y="172117"/>
                    </a:cubicBezTo>
                    <a:close/>
                  </a:path>
                </a:pathLst>
              </a:custGeom>
              <a:solidFill>
                <a:srgbClr val="E8A30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3" name="Google Shape;923;p24"/>
              <p:cNvSpPr/>
              <p:nvPr/>
            </p:nvSpPr>
            <p:spPr>
              <a:xfrm>
                <a:off x="7062535" y="4346352"/>
                <a:ext cx="295228" cy="185547"/>
              </a:xfrm>
              <a:custGeom>
                <a:rect b="b" l="l" r="r" t="t"/>
                <a:pathLst>
                  <a:path extrusionOk="0" h="185547" w="295228">
                    <a:moveTo>
                      <a:pt x="149494" y="30194"/>
                    </a:moveTo>
                    <a:cubicBezTo>
                      <a:pt x="145607" y="30185"/>
                      <a:pt x="141730" y="30499"/>
                      <a:pt x="137900" y="31147"/>
                    </a:cubicBezTo>
                    <a:cubicBezTo>
                      <a:pt x="132673" y="31909"/>
                      <a:pt x="126875" y="32956"/>
                      <a:pt x="120413" y="34290"/>
                    </a:cubicBezTo>
                    <a:cubicBezTo>
                      <a:pt x="113950" y="35623"/>
                      <a:pt x="107203" y="37433"/>
                      <a:pt x="100265" y="39529"/>
                    </a:cubicBezTo>
                    <a:cubicBezTo>
                      <a:pt x="93498" y="41548"/>
                      <a:pt x="86893" y="44063"/>
                      <a:pt x="80497" y="47054"/>
                    </a:cubicBezTo>
                    <a:lnTo>
                      <a:pt x="131247" y="76486"/>
                    </a:lnTo>
                    <a:lnTo>
                      <a:pt x="140751" y="73247"/>
                    </a:lnTo>
                    <a:cubicBezTo>
                      <a:pt x="153676" y="68961"/>
                      <a:pt x="165841" y="65246"/>
                      <a:pt x="177340" y="62294"/>
                    </a:cubicBezTo>
                    <a:cubicBezTo>
                      <a:pt x="188089" y="59360"/>
                      <a:pt x="199104" y="57541"/>
                      <a:pt x="210224" y="56864"/>
                    </a:cubicBezTo>
                    <a:cubicBezTo>
                      <a:pt x="220345" y="56179"/>
                      <a:pt x="230505" y="56845"/>
                      <a:pt x="240446" y="58864"/>
                    </a:cubicBezTo>
                    <a:cubicBezTo>
                      <a:pt x="250662" y="61017"/>
                      <a:pt x="260461" y="64846"/>
                      <a:pt x="269432" y="70199"/>
                    </a:cubicBezTo>
                    <a:cubicBezTo>
                      <a:pt x="278214" y="74590"/>
                      <a:pt x="285731" y="81144"/>
                      <a:pt x="291291" y="89249"/>
                    </a:cubicBezTo>
                    <a:cubicBezTo>
                      <a:pt x="294969" y="95193"/>
                      <a:pt x="296128" y="102356"/>
                      <a:pt x="294522" y="109156"/>
                    </a:cubicBezTo>
                    <a:cubicBezTo>
                      <a:pt x="292346" y="116624"/>
                      <a:pt x="288250" y="123397"/>
                      <a:pt x="282643" y="128778"/>
                    </a:cubicBezTo>
                    <a:cubicBezTo>
                      <a:pt x="275648" y="135789"/>
                      <a:pt x="267864" y="141961"/>
                      <a:pt x="259453" y="147161"/>
                    </a:cubicBezTo>
                    <a:lnTo>
                      <a:pt x="291766" y="166211"/>
                    </a:lnTo>
                    <a:lnTo>
                      <a:pt x="273709" y="176213"/>
                    </a:lnTo>
                    <a:lnTo>
                      <a:pt x="241111" y="157163"/>
                    </a:lnTo>
                    <a:cubicBezTo>
                      <a:pt x="225591" y="164868"/>
                      <a:pt x="209359" y="171022"/>
                      <a:pt x="192642" y="175546"/>
                    </a:cubicBezTo>
                    <a:cubicBezTo>
                      <a:pt x="175155" y="180384"/>
                      <a:pt x="157288" y="183728"/>
                      <a:pt x="139230" y="185547"/>
                    </a:cubicBezTo>
                    <a:lnTo>
                      <a:pt x="122123" y="154972"/>
                    </a:lnTo>
                    <a:cubicBezTo>
                      <a:pt x="126894" y="154848"/>
                      <a:pt x="131656" y="154467"/>
                      <a:pt x="136379" y="153829"/>
                    </a:cubicBezTo>
                    <a:cubicBezTo>
                      <a:pt x="143536" y="153019"/>
                      <a:pt x="150644" y="151809"/>
                      <a:pt x="157668" y="150209"/>
                    </a:cubicBezTo>
                    <a:cubicBezTo>
                      <a:pt x="165556" y="148495"/>
                      <a:pt x="173824" y="146399"/>
                      <a:pt x="182568" y="143828"/>
                    </a:cubicBezTo>
                    <a:cubicBezTo>
                      <a:pt x="191055" y="141246"/>
                      <a:pt x="199342" y="138065"/>
                      <a:pt x="207372" y="134303"/>
                    </a:cubicBezTo>
                    <a:lnTo>
                      <a:pt x="156812" y="105061"/>
                    </a:lnTo>
                    <a:lnTo>
                      <a:pt x="150255" y="107347"/>
                    </a:lnTo>
                    <a:lnTo>
                      <a:pt x="143317" y="109442"/>
                    </a:lnTo>
                    <a:cubicBezTo>
                      <a:pt x="130582" y="113633"/>
                      <a:pt x="118987" y="116967"/>
                      <a:pt x="108343" y="118967"/>
                    </a:cubicBezTo>
                    <a:cubicBezTo>
                      <a:pt x="98545" y="121244"/>
                      <a:pt x="88556" y="122587"/>
                      <a:pt x="78501" y="122968"/>
                    </a:cubicBezTo>
                    <a:cubicBezTo>
                      <a:pt x="69691" y="123282"/>
                      <a:pt x="60872" y="122453"/>
                      <a:pt x="52271" y="120491"/>
                    </a:cubicBezTo>
                    <a:cubicBezTo>
                      <a:pt x="43698" y="118548"/>
                      <a:pt x="35468" y="115338"/>
                      <a:pt x="27846" y="110966"/>
                    </a:cubicBezTo>
                    <a:cubicBezTo>
                      <a:pt x="19511" y="106613"/>
                      <a:pt x="12288" y="100384"/>
                      <a:pt x="6748" y="92773"/>
                    </a:cubicBezTo>
                    <a:cubicBezTo>
                      <a:pt x="2585" y="87116"/>
                      <a:pt x="561" y="80163"/>
                      <a:pt x="1045" y="73152"/>
                    </a:cubicBezTo>
                    <a:cubicBezTo>
                      <a:pt x="1787" y="65856"/>
                      <a:pt x="4704" y="58950"/>
                      <a:pt x="9409" y="53340"/>
                    </a:cubicBezTo>
                    <a:cubicBezTo>
                      <a:pt x="15197" y="45929"/>
                      <a:pt x="22125" y="39500"/>
                      <a:pt x="29937" y="34290"/>
                    </a:cubicBezTo>
                    <a:lnTo>
                      <a:pt x="0" y="16954"/>
                    </a:lnTo>
                    <a:lnTo>
                      <a:pt x="17582" y="6763"/>
                    </a:lnTo>
                    <a:lnTo>
                      <a:pt x="47234" y="23908"/>
                    </a:lnTo>
                    <a:cubicBezTo>
                      <a:pt x="61157" y="17021"/>
                      <a:pt x="75783" y="11649"/>
                      <a:pt x="90856" y="7906"/>
                    </a:cubicBezTo>
                    <a:cubicBezTo>
                      <a:pt x="105188" y="4239"/>
                      <a:pt x="119767" y="1591"/>
                      <a:pt x="134479" y="0"/>
                    </a:cubicBezTo>
                    <a:close/>
                    <a:moveTo>
                      <a:pt x="63105" y="83629"/>
                    </a:moveTo>
                    <a:cubicBezTo>
                      <a:pt x="69786" y="87459"/>
                      <a:pt x="77494" y="89116"/>
                      <a:pt x="85154" y="88392"/>
                    </a:cubicBezTo>
                    <a:cubicBezTo>
                      <a:pt x="95437" y="87182"/>
                      <a:pt x="105568" y="84877"/>
                      <a:pt x="115376" y="81534"/>
                    </a:cubicBezTo>
                    <a:lnTo>
                      <a:pt x="67857" y="54007"/>
                    </a:lnTo>
                    <a:cubicBezTo>
                      <a:pt x="50370" y="65437"/>
                      <a:pt x="48849" y="75343"/>
                      <a:pt x="63105" y="83629"/>
                    </a:cubicBezTo>
                    <a:close/>
                    <a:moveTo>
                      <a:pt x="229991" y="97536"/>
                    </a:moveTo>
                    <a:cubicBezTo>
                      <a:pt x="222721" y="93536"/>
                      <a:pt x="214339" y="92030"/>
                      <a:pt x="206137" y="93250"/>
                    </a:cubicBezTo>
                    <a:cubicBezTo>
                      <a:pt x="194894" y="94755"/>
                      <a:pt x="183803" y="97212"/>
                      <a:pt x="172969" y="100584"/>
                    </a:cubicBezTo>
                    <a:lnTo>
                      <a:pt x="220488" y="127921"/>
                    </a:lnTo>
                    <a:cubicBezTo>
                      <a:pt x="240446" y="115634"/>
                      <a:pt x="243677" y="105442"/>
                      <a:pt x="229991" y="97536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4" name="Google Shape;924;p24"/>
              <p:cNvSpPr/>
              <p:nvPr/>
            </p:nvSpPr>
            <p:spPr>
              <a:xfrm>
                <a:off x="7184658" y="4484274"/>
                <a:ext cx="19482" cy="25526"/>
              </a:xfrm>
              <a:custGeom>
                <a:rect b="b" l="l" r="r" t="t"/>
                <a:pathLst>
                  <a:path extrusionOk="0" h="25526" w="19482">
                    <a:moveTo>
                      <a:pt x="0" y="17240"/>
                    </a:moveTo>
                    <a:cubicBezTo>
                      <a:pt x="570" y="16002"/>
                      <a:pt x="0" y="0"/>
                      <a:pt x="0" y="0"/>
                    </a:cubicBezTo>
                    <a:lnTo>
                      <a:pt x="19483" y="12573"/>
                    </a:lnTo>
                    <a:lnTo>
                      <a:pt x="11024" y="25527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5" name="Google Shape;925;p24"/>
              <p:cNvSpPr/>
              <p:nvPr/>
            </p:nvSpPr>
            <p:spPr>
              <a:xfrm>
                <a:off x="7311819" y="4495228"/>
                <a:ext cx="42101" cy="19716"/>
              </a:xfrm>
              <a:custGeom>
                <a:rect b="b" l="l" r="r" t="t"/>
                <a:pathLst>
                  <a:path extrusionOk="0" h="19716" w="42101">
                    <a:moveTo>
                      <a:pt x="42102" y="17145"/>
                    </a:moveTo>
                    <a:lnTo>
                      <a:pt x="42102" y="0"/>
                    </a:lnTo>
                    <a:lnTo>
                      <a:pt x="0" y="3143"/>
                    </a:lnTo>
                    <a:lnTo>
                      <a:pt x="24140" y="19717"/>
                    </a:lnTo>
                    <a:lnTo>
                      <a:pt x="42102" y="1714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6" name="Google Shape;926;p24"/>
              <p:cNvSpPr/>
              <p:nvPr/>
            </p:nvSpPr>
            <p:spPr>
              <a:xfrm>
                <a:off x="7325980" y="4431982"/>
                <a:ext cx="31457" cy="17335"/>
              </a:xfrm>
              <a:custGeom>
                <a:rect b="b" l="l" r="r" t="t"/>
                <a:pathLst>
                  <a:path extrusionOk="0" h="17335" w="31457">
                    <a:moveTo>
                      <a:pt x="31458" y="17336"/>
                    </a:moveTo>
                    <a:lnTo>
                      <a:pt x="31458" y="0"/>
                    </a:lnTo>
                    <a:lnTo>
                      <a:pt x="0" y="11430"/>
                    </a:lnTo>
                    <a:lnTo>
                      <a:pt x="31458" y="17336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7" name="Google Shape;927;p24"/>
              <p:cNvSpPr/>
              <p:nvPr/>
            </p:nvSpPr>
            <p:spPr>
              <a:xfrm>
                <a:off x="7227140" y="4438078"/>
                <a:ext cx="47328" cy="33147"/>
              </a:xfrm>
              <a:custGeom>
                <a:rect b="b" l="l" r="r" t="t"/>
                <a:pathLst>
                  <a:path extrusionOk="0" h="33147" w="47328">
                    <a:moveTo>
                      <a:pt x="0" y="10096"/>
                    </a:moveTo>
                    <a:lnTo>
                      <a:pt x="10454" y="0"/>
                    </a:lnTo>
                    <a:lnTo>
                      <a:pt x="47329" y="25622"/>
                    </a:lnTo>
                    <a:lnTo>
                      <a:pt x="45048" y="33147"/>
                    </a:lnTo>
                    <a:cubicBezTo>
                      <a:pt x="45048" y="33147"/>
                      <a:pt x="17487" y="21431"/>
                      <a:pt x="16537" y="20764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8" name="Google Shape;928;p24"/>
              <p:cNvSpPr/>
              <p:nvPr/>
            </p:nvSpPr>
            <p:spPr>
              <a:xfrm>
                <a:off x="7130487" y="4383214"/>
                <a:ext cx="59018" cy="38957"/>
              </a:xfrm>
              <a:custGeom>
                <a:rect b="b" l="l" r="r" t="t"/>
                <a:pathLst>
                  <a:path extrusionOk="0" h="38957" w="59018">
                    <a:moveTo>
                      <a:pt x="0" y="11144"/>
                    </a:moveTo>
                    <a:lnTo>
                      <a:pt x="49040" y="38957"/>
                    </a:lnTo>
                    <a:lnTo>
                      <a:pt x="59018" y="31623"/>
                    </a:lnTo>
                    <a:cubicBezTo>
                      <a:pt x="59018" y="31623"/>
                      <a:pt x="52841" y="24575"/>
                      <a:pt x="52461" y="23908"/>
                    </a:cubicBezTo>
                    <a:cubicBezTo>
                      <a:pt x="48042" y="18898"/>
                      <a:pt x="42881" y="14592"/>
                      <a:pt x="37160" y="11144"/>
                    </a:cubicBezTo>
                    <a:cubicBezTo>
                      <a:pt x="33548" y="10382"/>
                      <a:pt x="10264" y="0"/>
                      <a:pt x="10264" y="0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9" name="Google Shape;929;p24"/>
              <p:cNvSpPr/>
              <p:nvPr/>
            </p:nvSpPr>
            <p:spPr>
              <a:xfrm>
                <a:off x="7184753" y="4352067"/>
                <a:ext cx="27275" cy="24479"/>
              </a:xfrm>
              <a:custGeom>
                <a:rect b="b" l="l" r="r" t="t"/>
                <a:pathLst>
                  <a:path extrusionOk="0" h="24479" w="27275">
                    <a:moveTo>
                      <a:pt x="27276" y="24479"/>
                    </a:moveTo>
                    <a:lnTo>
                      <a:pt x="27276" y="7334"/>
                    </a:lnTo>
                    <a:lnTo>
                      <a:pt x="4752" y="0"/>
                    </a:lnTo>
                    <a:lnTo>
                      <a:pt x="0" y="13430"/>
                    </a:lnTo>
                    <a:lnTo>
                      <a:pt x="1140" y="19621"/>
                    </a:lnTo>
                    <a:lnTo>
                      <a:pt x="27276" y="2447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0" name="Google Shape;930;p24"/>
              <p:cNvSpPr/>
              <p:nvPr/>
            </p:nvSpPr>
            <p:spPr>
              <a:xfrm>
                <a:off x="7062535" y="4347019"/>
                <a:ext cx="26040" cy="19431"/>
              </a:xfrm>
              <a:custGeom>
                <a:rect b="b" l="l" r="r" t="t"/>
                <a:pathLst>
                  <a:path extrusionOk="0" h="19431" w="26040">
                    <a:moveTo>
                      <a:pt x="0" y="17145"/>
                    </a:moveTo>
                    <a:lnTo>
                      <a:pt x="0" y="0"/>
                    </a:lnTo>
                    <a:lnTo>
                      <a:pt x="26040" y="2762"/>
                    </a:lnTo>
                    <a:lnTo>
                      <a:pt x="17677" y="19431"/>
                    </a:lnTo>
                    <a:lnTo>
                      <a:pt x="0" y="1714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1" name="Google Shape;931;p24"/>
              <p:cNvSpPr/>
              <p:nvPr/>
            </p:nvSpPr>
            <p:spPr>
              <a:xfrm>
                <a:off x="7063485" y="4404550"/>
                <a:ext cx="29937" cy="30289"/>
              </a:xfrm>
              <a:custGeom>
                <a:rect b="b" l="l" r="r" t="t"/>
                <a:pathLst>
                  <a:path extrusionOk="0" h="30289" w="29937">
                    <a:moveTo>
                      <a:pt x="0" y="17907"/>
                    </a:moveTo>
                    <a:lnTo>
                      <a:pt x="0" y="0"/>
                    </a:lnTo>
                    <a:lnTo>
                      <a:pt x="29937" y="0"/>
                    </a:lnTo>
                    <a:lnTo>
                      <a:pt x="22619" y="16002"/>
                    </a:lnTo>
                    <a:lnTo>
                      <a:pt x="9599" y="3028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2" name="Google Shape;932;p24"/>
              <p:cNvSpPr/>
              <p:nvPr/>
            </p:nvSpPr>
            <p:spPr>
              <a:xfrm>
                <a:off x="7062535" y="4329112"/>
                <a:ext cx="295233" cy="185547"/>
              </a:xfrm>
              <a:custGeom>
                <a:rect b="b" l="l" r="r" t="t"/>
                <a:pathLst>
                  <a:path extrusionOk="0" h="185547" w="295233">
                    <a:moveTo>
                      <a:pt x="149494" y="30289"/>
                    </a:moveTo>
                    <a:cubicBezTo>
                      <a:pt x="145607" y="30280"/>
                      <a:pt x="141730" y="30594"/>
                      <a:pt x="137900" y="31242"/>
                    </a:cubicBezTo>
                    <a:cubicBezTo>
                      <a:pt x="132673" y="32004"/>
                      <a:pt x="126875" y="33052"/>
                      <a:pt x="120413" y="34385"/>
                    </a:cubicBezTo>
                    <a:cubicBezTo>
                      <a:pt x="113950" y="35719"/>
                      <a:pt x="107203" y="37433"/>
                      <a:pt x="100265" y="39529"/>
                    </a:cubicBezTo>
                    <a:cubicBezTo>
                      <a:pt x="93498" y="41577"/>
                      <a:pt x="86893" y="44129"/>
                      <a:pt x="80497" y="47149"/>
                    </a:cubicBezTo>
                    <a:lnTo>
                      <a:pt x="131247" y="76486"/>
                    </a:lnTo>
                    <a:lnTo>
                      <a:pt x="140751" y="73247"/>
                    </a:lnTo>
                    <a:cubicBezTo>
                      <a:pt x="153676" y="68961"/>
                      <a:pt x="165841" y="65341"/>
                      <a:pt x="177340" y="62294"/>
                    </a:cubicBezTo>
                    <a:cubicBezTo>
                      <a:pt x="188108" y="59455"/>
                      <a:pt x="199114" y="57636"/>
                      <a:pt x="210224" y="56864"/>
                    </a:cubicBezTo>
                    <a:cubicBezTo>
                      <a:pt x="220345" y="56255"/>
                      <a:pt x="230505" y="56960"/>
                      <a:pt x="240446" y="58960"/>
                    </a:cubicBezTo>
                    <a:cubicBezTo>
                      <a:pt x="250643" y="61131"/>
                      <a:pt x="260432" y="64922"/>
                      <a:pt x="269432" y="70199"/>
                    </a:cubicBezTo>
                    <a:cubicBezTo>
                      <a:pt x="278204" y="74600"/>
                      <a:pt x="285731" y="81153"/>
                      <a:pt x="291291" y="89249"/>
                    </a:cubicBezTo>
                    <a:cubicBezTo>
                      <a:pt x="294978" y="95183"/>
                      <a:pt x="296138" y="102356"/>
                      <a:pt x="294522" y="109156"/>
                    </a:cubicBezTo>
                    <a:cubicBezTo>
                      <a:pt x="292327" y="116615"/>
                      <a:pt x="288231" y="123377"/>
                      <a:pt x="282643" y="128778"/>
                    </a:cubicBezTo>
                    <a:cubicBezTo>
                      <a:pt x="275667" y="135779"/>
                      <a:pt x="267883" y="141922"/>
                      <a:pt x="259453" y="147066"/>
                    </a:cubicBezTo>
                    <a:lnTo>
                      <a:pt x="291766" y="166116"/>
                    </a:lnTo>
                    <a:lnTo>
                      <a:pt x="273709" y="176213"/>
                    </a:lnTo>
                    <a:lnTo>
                      <a:pt x="241111" y="157163"/>
                    </a:lnTo>
                    <a:cubicBezTo>
                      <a:pt x="225591" y="164830"/>
                      <a:pt x="209359" y="170955"/>
                      <a:pt x="192642" y="175451"/>
                    </a:cubicBezTo>
                    <a:cubicBezTo>
                      <a:pt x="175164" y="180365"/>
                      <a:pt x="157297" y="183737"/>
                      <a:pt x="139230" y="185547"/>
                    </a:cubicBezTo>
                    <a:lnTo>
                      <a:pt x="122123" y="154877"/>
                    </a:lnTo>
                    <a:cubicBezTo>
                      <a:pt x="126894" y="154848"/>
                      <a:pt x="131656" y="154496"/>
                      <a:pt x="136379" y="153829"/>
                    </a:cubicBezTo>
                    <a:cubicBezTo>
                      <a:pt x="142747" y="153067"/>
                      <a:pt x="149875" y="151829"/>
                      <a:pt x="157668" y="150209"/>
                    </a:cubicBezTo>
                    <a:cubicBezTo>
                      <a:pt x="165461" y="148590"/>
                      <a:pt x="173824" y="146304"/>
                      <a:pt x="182568" y="143828"/>
                    </a:cubicBezTo>
                    <a:cubicBezTo>
                      <a:pt x="191045" y="141246"/>
                      <a:pt x="199342" y="138055"/>
                      <a:pt x="207372" y="134303"/>
                    </a:cubicBezTo>
                    <a:lnTo>
                      <a:pt x="156812" y="105156"/>
                    </a:lnTo>
                    <a:lnTo>
                      <a:pt x="150255" y="107442"/>
                    </a:lnTo>
                    <a:lnTo>
                      <a:pt x="143317" y="109538"/>
                    </a:lnTo>
                    <a:cubicBezTo>
                      <a:pt x="130582" y="113729"/>
                      <a:pt x="118987" y="116967"/>
                      <a:pt x="108343" y="119063"/>
                    </a:cubicBezTo>
                    <a:cubicBezTo>
                      <a:pt x="98545" y="121339"/>
                      <a:pt x="88556" y="122682"/>
                      <a:pt x="78501" y="123063"/>
                    </a:cubicBezTo>
                    <a:cubicBezTo>
                      <a:pt x="69682" y="123425"/>
                      <a:pt x="60862" y="122587"/>
                      <a:pt x="52271" y="120587"/>
                    </a:cubicBezTo>
                    <a:cubicBezTo>
                      <a:pt x="43698" y="118653"/>
                      <a:pt x="35468" y="115433"/>
                      <a:pt x="27846" y="111062"/>
                    </a:cubicBezTo>
                    <a:cubicBezTo>
                      <a:pt x="19511" y="106709"/>
                      <a:pt x="12288" y="100479"/>
                      <a:pt x="6748" y="92869"/>
                    </a:cubicBezTo>
                    <a:cubicBezTo>
                      <a:pt x="2604" y="87201"/>
                      <a:pt x="579" y="80258"/>
                      <a:pt x="1045" y="73247"/>
                    </a:cubicBezTo>
                    <a:cubicBezTo>
                      <a:pt x="1767" y="65951"/>
                      <a:pt x="4685" y="59036"/>
                      <a:pt x="9409" y="53435"/>
                    </a:cubicBezTo>
                    <a:cubicBezTo>
                      <a:pt x="15197" y="46025"/>
                      <a:pt x="22125" y="39596"/>
                      <a:pt x="29937" y="34385"/>
                    </a:cubicBezTo>
                    <a:lnTo>
                      <a:pt x="0" y="17050"/>
                    </a:lnTo>
                    <a:lnTo>
                      <a:pt x="17582" y="6858"/>
                    </a:lnTo>
                    <a:lnTo>
                      <a:pt x="47234" y="24003"/>
                    </a:lnTo>
                    <a:cubicBezTo>
                      <a:pt x="61157" y="17088"/>
                      <a:pt x="75783" y="11687"/>
                      <a:pt x="90856" y="7906"/>
                    </a:cubicBezTo>
                    <a:cubicBezTo>
                      <a:pt x="105207" y="4324"/>
                      <a:pt x="119785" y="1686"/>
                      <a:pt x="134479" y="0"/>
                    </a:cubicBezTo>
                    <a:close/>
                    <a:moveTo>
                      <a:pt x="63105" y="83629"/>
                    </a:moveTo>
                    <a:cubicBezTo>
                      <a:pt x="69777" y="87497"/>
                      <a:pt x="77484" y="89163"/>
                      <a:pt x="85154" y="88392"/>
                    </a:cubicBezTo>
                    <a:cubicBezTo>
                      <a:pt x="95437" y="87221"/>
                      <a:pt x="105568" y="84954"/>
                      <a:pt x="115376" y="81629"/>
                    </a:cubicBezTo>
                    <a:lnTo>
                      <a:pt x="67857" y="54102"/>
                    </a:lnTo>
                    <a:cubicBezTo>
                      <a:pt x="50370" y="65532"/>
                      <a:pt x="48849" y="75438"/>
                      <a:pt x="63105" y="83629"/>
                    </a:cubicBezTo>
                    <a:close/>
                    <a:moveTo>
                      <a:pt x="229991" y="97631"/>
                    </a:moveTo>
                    <a:cubicBezTo>
                      <a:pt x="222721" y="93631"/>
                      <a:pt x="214339" y="92126"/>
                      <a:pt x="206137" y="93345"/>
                    </a:cubicBezTo>
                    <a:cubicBezTo>
                      <a:pt x="194884" y="94802"/>
                      <a:pt x="183784" y="97260"/>
                      <a:pt x="172969" y="100679"/>
                    </a:cubicBezTo>
                    <a:lnTo>
                      <a:pt x="220488" y="128016"/>
                    </a:lnTo>
                    <a:cubicBezTo>
                      <a:pt x="240512" y="115700"/>
                      <a:pt x="243677" y="105566"/>
                      <a:pt x="229991" y="97631"/>
                    </a:cubicBezTo>
                    <a:close/>
                  </a:path>
                </a:pathLst>
              </a:custGeom>
              <a:solidFill>
                <a:srgbClr val="F9CA0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3" name="Google Shape;933;p24"/>
            <p:cNvGrpSpPr/>
            <p:nvPr/>
          </p:nvGrpSpPr>
          <p:grpSpPr>
            <a:xfrm>
              <a:off x="4993741" y="3268090"/>
              <a:ext cx="883853" cy="621125"/>
              <a:chOff x="6803366" y="4010215"/>
              <a:chExt cx="883853" cy="621125"/>
            </a:xfrm>
          </p:grpSpPr>
          <p:sp>
            <p:nvSpPr>
              <p:cNvPr id="934" name="Google Shape;934;p24"/>
              <p:cNvSpPr/>
              <p:nvPr/>
            </p:nvSpPr>
            <p:spPr>
              <a:xfrm>
                <a:off x="6803366" y="4119848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3"/>
                      <a:pt x="441926" y="511493"/>
                    </a:cubicBezTo>
                    <a:cubicBezTo>
                      <a:pt x="197857" y="511493"/>
                      <a:pt x="0" y="396991"/>
                      <a:pt x="0" y="255746"/>
                    </a:cubicBezTo>
                    <a:cubicBezTo>
                      <a:pt x="0" y="114501"/>
                      <a:pt x="197857" y="0"/>
                      <a:pt x="441926" y="0"/>
                    </a:cubicBezTo>
                    <a:cubicBezTo>
                      <a:pt x="685995" y="0"/>
                      <a:pt x="883852" y="114501"/>
                      <a:pt x="883852" y="255746"/>
                    </a:cubicBez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5" name="Google Shape;935;p24"/>
              <p:cNvSpPr/>
              <p:nvPr/>
            </p:nvSpPr>
            <p:spPr>
              <a:xfrm>
                <a:off x="6803461" y="4262913"/>
                <a:ext cx="87339" cy="116490"/>
              </a:xfrm>
              <a:custGeom>
                <a:rect b="b" l="l" r="r" t="t"/>
                <a:pathLst>
                  <a:path extrusionOk="0" h="116490" w="87339">
                    <a:moveTo>
                      <a:pt x="0" y="116491"/>
                    </a:moveTo>
                    <a:lnTo>
                      <a:pt x="0" y="0"/>
                    </a:lnTo>
                    <a:lnTo>
                      <a:pt x="87340" y="77915"/>
                    </a:lnTo>
                    <a:lnTo>
                      <a:pt x="0" y="116491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6" name="Google Shape;936;p24"/>
              <p:cNvSpPr/>
              <p:nvPr/>
            </p:nvSpPr>
            <p:spPr>
              <a:xfrm>
                <a:off x="7620692" y="4265961"/>
                <a:ext cx="66526" cy="157067"/>
              </a:xfrm>
              <a:custGeom>
                <a:rect b="b" l="l" r="r" t="t"/>
                <a:pathLst>
                  <a:path extrusionOk="0" h="157067" w="66526">
                    <a:moveTo>
                      <a:pt x="66527" y="0"/>
                    </a:moveTo>
                    <a:lnTo>
                      <a:pt x="66527" y="109633"/>
                    </a:lnTo>
                    <a:lnTo>
                      <a:pt x="21859" y="157067"/>
                    </a:lnTo>
                    <a:lnTo>
                      <a:pt x="0" y="31623"/>
                    </a:lnTo>
                    <a:lnTo>
                      <a:pt x="66527" y="0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24"/>
              <p:cNvSpPr/>
              <p:nvPr/>
            </p:nvSpPr>
            <p:spPr>
              <a:xfrm>
                <a:off x="6803366" y="4010215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3"/>
                      <a:pt x="441926" y="511493"/>
                    </a:cubicBezTo>
                    <a:cubicBezTo>
                      <a:pt x="197857" y="511493"/>
                      <a:pt x="0" y="396991"/>
                      <a:pt x="0" y="255746"/>
                    </a:cubicBezTo>
                    <a:cubicBezTo>
                      <a:pt x="0" y="114501"/>
                      <a:pt x="197857" y="0"/>
                      <a:pt x="441926" y="0"/>
                    </a:cubicBezTo>
                    <a:cubicBezTo>
                      <a:pt x="685995" y="0"/>
                      <a:pt x="883852" y="114501"/>
                      <a:pt x="883852" y="255746"/>
                    </a:cubicBezTo>
                    <a:close/>
                  </a:path>
                </a:pathLst>
              </a:custGeom>
              <a:solidFill>
                <a:srgbClr val="F9CB0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24"/>
              <p:cNvSpPr/>
              <p:nvPr/>
            </p:nvSpPr>
            <p:spPr>
              <a:xfrm>
                <a:off x="6928987" y="4079843"/>
                <a:ext cx="632689" cy="366093"/>
              </a:xfrm>
              <a:custGeom>
                <a:rect b="b" l="l" r="r" t="t"/>
                <a:pathLst>
                  <a:path extrusionOk="0" h="366093" w="632689">
                    <a:moveTo>
                      <a:pt x="632117" y="194024"/>
                    </a:moveTo>
                    <a:cubicBezTo>
                      <a:pt x="627555" y="237173"/>
                      <a:pt x="596952" y="279749"/>
                      <a:pt x="540025" y="312515"/>
                    </a:cubicBezTo>
                    <a:cubicBezTo>
                      <a:pt x="416476" y="383953"/>
                      <a:pt x="216136" y="383953"/>
                      <a:pt x="92587" y="312515"/>
                    </a:cubicBezTo>
                    <a:cubicBezTo>
                      <a:pt x="35564" y="279559"/>
                      <a:pt x="4962" y="237173"/>
                      <a:pt x="590" y="194024"/>
                    </a:cubicBezTo>
                    <a:cubicBezTo>
                      <a:pt x="-4732" y="143637"/>
                      <a:pt x="25965" y="92107"/>
                      <a:pt x="92587" y="53721"/>
                    </a:cubicBezTo>
                    <a:cubicBezTo>
                      <a:pt x="216136" y="-17907"/>
                      <a:pt x="416476" y="-17907"/>
                      <a:pt x="540025" y="53721"/>
                    </a:cubicBezTo>
                    <a:cubicBezTo>
                      <a:pt x="606836" y="92107"/>
                      <a:pt x="637344" y="143637"/>
                      <a:pt x="632117" y="194024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24"/>
              <p:cNvSpPr/>
              <p:nvPr/>
            </p:nvSpPr>
            <p:spPr>
              <a:xfrm>
                <a:off x="6929577" y="4101750"/>
                <a:ext cx="631526" cy="344186"/>
              </a:xfrm>
              <a:custGeom>
                <a:rect b="b" l="l" r="r" t="t"/>
                <a:pathLst>
                  <a:path extrusionOk="0" h="344186" w="631526">
                    <a:moveTo>
                      <a:pt x="631527" y="172117"/>
                    </a:moveTo>
                    <a:cubicBezTo>
                      <a:pt x="626965" y="215265"/>
                      <a:pt x="596363" y="257842"/>
                      <a:pt x="539435" y="290608"/>
                    </a:cubicBezTo>
                    <a:cubicBezTo>
                      <a:pt x="415886" y="362045"/>
                      <a:pt x="215546" y="362045"/>
                      <a:pt x="91997" y="290608"/>
                    </a:cubicBezTo>
                    <a:cubicBezTo>
                      <a:pt x="34974" y="257651"/>
                      <a:pt x="4372" y="215265"/>
                      <a:pt x="0" y="172117"/>
                    </a:cubicBezTo>
                    <a:cubicBezTo>
                      <a:pt x="4372" y="129064"/>
                      <a:pt x="35069" y="86392"/>
                      <a:pt x="91997" y="53721"/>
                    </a:cubicBezTo>
                    <a:cubicBezTo>
                      <a:pt x="215546" y="-17907"/>
                      <a:pt x="415886" y="-17907"/>
                      <a:pt x="539435" y="53721"/>
                    </a:cubicBezTo>
                    <a:cubicBezTo>
                      <a:pt x="596743" y="86678"/>
                      <a:pt x="626965" y="129064"/>
                      <a:pt x="631527" y="172117"/>
                    </a:cubicBezTo>
                    <a:close/>
                  </a:path>
                </a:pathLst>
              </a:custGeom>
              <a:solidFill>
                <a:srgbClr val="E8A30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24"/>
              <p:cNvSpPr/>
              <p:nvPr/>
            </p:nvSpPr>
            <p:spPr>
              <a:xfrm>
                <a:off x="7091046" y="4183856"/>
                <a:ext cx="294970" cy="185451"/>
              </a:xfrm>
              <a:custGeom>
                <a:rect b="b" l="l" r="r" t="t"/>
                <a:pathLst>
                  <a:path extrusionOk="0" h="185451" w="294970">
                    <a:moveTo>
                      <a:pt x="149590" y="30194"/>
                    </a:moveTo>
                    <a:cubicBezTo>
                      <a:pt x="145702" y="30137"/>
                      <a:pt x="141825" y="30423"/>
                      <a:pt x="137995" y="31052"/>
                    </a:cubicBezTo>
                    <a:cubicBezTo>
                      <a:pt x="132768" y="31813"/>
                      <a:pt x="126970" y="32861"/>
                      <a:pt x="120508" y="34195"/>
                    </a:cubicBezTo>
                    <a:cubicBezTo>
                      <a:pt x="114045" y="35528"/>
                      <a:pt x="107393" y="37338"/>
                      <a:pt x="100360" y="39434"/>
                    </a:cubicBezTo>
                    <a:cubicBezTo>
                      <a:pt x="93593" y="41453"/>
                      <a:pt x="86988" y="43967"/>
                      <a:pt x="80592" y="46958"/>
                    </a:cubicBezTo>
                    <a:lnTo>
                      <a:pt x="131342" y="76390"/>
                    </a:lnTo>
                    <a:lnTo>
                      <a:pt x="140846" y="73152"/>
                    </a:lnTo>
                    <a:cubicBezTo>
                      <a:pt x="153771" y="68866"/>
                      <a:pt x="165936" y="65151"/>
                      <a:pt x="177436" y="62198"/>
                    </a:cubicBezTo>
                    <a:cubicBezTo>
                      <a:pt x="188184" y="59274"/>
                      <a:pt x="199199" y="57455"/>
                      <a:pt x="210319" y="56769"/>
                    </a:cubicBezTo>
                    <a:cubicBezTo>
                      <a:pt x="220469" y="56074"/>
                      <a:pt x="230666" y="56750"/>
                      <a:pt x="240636" y="58769"/>
                    </a:cubicBezTo>
                    <a:cubicBezTo>
                      <a:pt x="250672" y="61036"/>
                      <a:pt x="260290" y="64856"/>
                      <a:pt x="269147" y="70104"/>
                    </a:cubicBezTo>
                    <a:cubicBezTo>
                      <a:pt x="277929" y="74495"/>
                      <a:pt x="285446" y="81048"/>
                      <a:pt x="291006" y="89154"/>
                    </a:cubicBezTo>
                    <a:cubicBezTo>
                      <a:pt x="294722" y="95079"/>
                      <a:pt x="295891" y="102260"/>
                      <a:pt x="294237" y="109061"/>
                    </a:cubicBezTo>
                    <a:cubicBezTo>
                      <a:pt x="292099" y="116548"/>
                      <a:pt x="287993" y="123330"/>
                      <a:pt x="282357" y="128683"/>
                    </a:cubicBezTo>
                    <a:cubicBezTo>
                      <a:pt x="275382" y="135712"/>
                      <a:pt x="267598" y="141884"/>
                      <a:pt x="259168" y="147066"/>
                    </a:cubicBezTo>
                    <a:lnTo>
                      <a:pt x="291481" y="166116"/>
                    </a:lnTo>
                    <a:lnTo>
                      <a:pt x="273709" y="176117"/>
                    </a:lnTo>
                    <a:lnTo>
                      <a:pt x="241111" y="157067"/>
                    </a:lnTo>
                    <a:cubicBezTo>
                      <a:pt x="225591" y="164773"/>
                      <a:pt x="209359" y="170926"/>
                      <a:pt x="192642" y="175451"/>
                    </a:cubicBezTo>
                    <a:cubicBezTo>
                      <a:pt x="175155" y="180289"/>
                      <a:pt x="157288" y="183632"/>
                      <a:pt x="139230" y="185452"/>
                    </a:cubicBezTo>
                    <a:lnTo>
                      <a:pt x="122219" y="154877"/>
                    </a:lnTo>
                    <a:cubicBezTo>
                      <a:pt x="126990" y="154753"/>
                      <a:pt x="131751" y="154372"/>
                      <a:pt x="136474" y="153734"/>
                    </a:cubicBezTo>
                    <a:cubicBezTo>
                      <a:pt x="143631" y="152914"/>
                      <a:pt x="150739" y="151705"/>
                      <a:pt x="157763" y="150114"/>
                    </a:cubicBezTo>
                    <a:cubicBezTo>
                      <a:pt x="165556" y="148399"/>
                      <a:pt x="173824" y="146304"/>
                      <a:pt x="182568" y="143732"/>
                    </a:cubicBezTo>
                    <a:cubicBezTo>
                      <a:pt x="191064" y="141179"/>
                      <a:pt x="199351" y="137998"/>
                      <a:pt x="207372" y="134207"/>
                    </a:cubicBezTo>
                    <a:lnTo>
                      <a:pt x="156812" y="104965"/>
                    </a:lnTo>
                    <a:lnTo>
                      <a:pt x="150255" y="107252"/>
                    </a:lnTo>
                    <a:lnTo>
                      <a:pt x="143317" y="109347"/>
                    </a:lnTo>
                    <a:cubicBezTo>
                      <a:pt x="130582" y="113538"/>
                      <a:pt x="118987" y="116872"/>
                      <a:pt x="108343" y="118872"/>
                    </a:cubicBezTo>
                    <a:cubicBezTo>
                      <a:pt x="98573" y="121148"/>
                      <a:pt x="88613" y="122482"/>
                      <a:pt x="78596" y="122872"/>
                    </a:cubicBezTo>
                    <a:cubicBezTo>
                      <a:pt x="69748" y="123187"/>
                      <a:pt x="60900" y="122358"/>
                      <a:pt x="52271" y="120396"/>
                    </a:cubicBezTo>
                    <a:cubicBezTo>
                      <a:pt x="43727" y="118472"/>
                      <a:pt x="35525" y="115253"/>
                      <a:pt x="27941" y="110871"/>
                    </a:cubicBezTo>
                    <a:cubicBezTo>
                      <a:pt x="19606" y="106518"/>
                      <a:pt x="12364" y="100327"/>
                      <a:pt x="6748" y="92773"/>
                    </a:cubicBezTo>
                    <a:cubicBezTo>
                      <a:pt x="2680" y="87039"/>
                      <a:pt x="665" y="80086"/>
                      <a:pt x="1045" y="73057"/>
                    </a:cubicBezTo>
                    <a:cubicBezTo>
                      <a:pt x="1787" y="65789"/>
                      <a:pt x="4704" y="58922"/>
                      <a:pt x="9409" y="53340"/>
                    </a:cubicBezTo>
                    <a:cubicBezTo>
                      <a:pt x="15244" y="45977"/>
                      <a:pt x="22163" y="39557"/>
                      <a:pt x="29937" y="34290"/>
                    </a:cubicBezTo>
                    <a:lnTo>
                      <a:pt x="0" y="16954"/>
                    </a:lnTo>
                    <a:lnTo>
                      <a:pt x="17582" y="6763"/>
                    </a:lnTo>
                    <a:lnTo>
                      <a:pt x="47329" y="23908"/>
                    </a:lnTo>
                    <a:cubicBezTo>
                      <a:pt x="61261" y="17031"/>
                      <a:pt x="75878" y="11668"/>
                      <a:pt x="90951" y="7906"/>
                    </a:cubicBezTo>
                    <a:cubicBezTo>
                      <a:pt x="105283" y="4220"/>
                      <a:pt x="119862" y="1581"/>
                      <a:pt x="134573" y="0"/>
                    </a:cubicBezTo>
                    <a:close/>
                    <a:moveTo>
                      <a:pt x="63200" y="83534"/>
                    </a:moveTo>
                    <a:cubicBezTo>
                      <a:pt x="69881" y="87363"/>
                      <a:pt x="77589" y="89021"/>
                      <a:pt x="85249" y="88297"/>
                    </a:cubicBezTo>
                    <a:cubicBezTo>
                      <a:pt x="95579" y="87135"/>
                      <a:pt x="105739" y="84830"/>
                      <a:pt x="115566" y="81439"/>
                    </a:cubicBezTo>
                    <a:lnTo>
                      <a:pt x="68047" y="53912"/>
                    </a:lnTo>
                    <a:cubicBezTo>
                      <a:pt x="50560" y="65341"/>
                      <a:pt x="48944" y="75152"/>
                      <a:pt x="63200" y="83344"/>
                    </a:cubicBezTo>
                    <a:close/>
                    <a:moveTo>
                      <a:pt x="230087" y="97441"/>
                    </a:moveTo>
                    <a:cubicBezTo>
                      <a:pt x="222826" y="93516"/>
                      <a:pt x="214500" y="92021"/>
                      <a:pt x="206327" y="93154"/>
                    </a:cubicBezTo>
                    <a:cubicBezTo>
                      <a:pt x="195056" y="94659"/>
                      <a:pt x="183927" y="97117"/>
                      <a:pt x="173064" y="100489"/>
                    </a:cubicBezTo>
                    <a:lnTo>
                      <a:pt x="220583" y="127826"/>
                    </a:lnTo>
                    <a:cubicBezTo>
                      <a:pt x="240541" y="115538"/>
                      <a:pt x="243772" y="105346"/>
                      <a:pt x="230087" y="97441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24"/>
              <p:cNvSpPr/>
              <p:nvPr/>
            </p:nvSpPr>
            <p:spPr>
              <a:xfrm>
                <a:off x="7213360" y="4321778"/>
                <a:ext cx="19007" cy="25526"/>
              </a:xfrm>
              <a:custGeom>
                <a:rect b="b" l="l" r="r" t="t"/>
                <a:pathLst>
                  <a:path extrusionOk="0" h="25526" w="19007">
                    <a:moveTo>
                      <a:pt x="0" y="17145"/>
                    </a:moveTo>
                    <a:cubicBezTo>
                      <a:pt x="475" y="15907"/>
                      <a:pt x="0" y="0"/>
                      <a:pt x="0" y="0"/>
                    </a:cubicBezTo>
                    <a:lnTo>
                      <a:pt x="19008" y="12478"/>
                    </a:lnTo>
                    <a:lnTo>
                      <a:pt x="10549" y="25527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2" name="Google Shape;942;p24"/>
              <p:cNvSpPr/>
              <p:nvPr/>
            </p:nvSpPr>
            <p:spPr>
              <a:xfrm>
                <a:off x="7340425" y="4332636"/>
                <a:ext cx="42101" cy="19716"/>
              </a:xfrm>
              <a:custGeom>
                <a:rect b="b" l="l" r="r" t="t"/>
                <a:pathLst>
                  <a:path extrusionOk="0" h="19716" w="42101">
                    <a:moveTo>
                      <a:pt x="42102" y="17145"/>
                    </a:moveTo>
                    <a:lnTo>
                      <a:pt x="42102" y="0"/>
                    </a:lnTo>
                    <a:lnTo>
                      <a:pt x="0" y="3238"/>
                    </a:lnTo>
                    <a:lnTo>
                      <a:pt x="24235" y="19717"/>
                    </a:lnTo>
                    <a:lnTo>
                      <a:pt x="42102" y="1714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3" name="Google Shape;943;p24"/>
              <p:cNvSpPr/>
              <p:nvPr/>
            </p:nvSpPr>
            <p:spPr>
              <a:xfrm>
                <a:off x="7354586" y="4269390"/>
                <a:ext cx="31457" cy="17335"/>
              </a:xfrm>
              <a:custGeom>
                <a:rect b="b" l="l" r="r" t="t"/>
                <a:pathLst>
                  <a:path extrusionOk="0" h="17335" w="31457">
                    <a:moveTo>
                      <a:pt x="31458" y="17335"/>
                    </a:moveTo>
                    <a:lnTo>
                      <a:pt x="31458" y="0"/>
                    </a:lnTo>
                    <a:lnTo>
                      <a:pt x="0" y="11430"/>
                    </a:lnTo>
                    <a:lnTo>
                      <a:pt x="31458" y="1733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4" name="Google Shape;944;p24"/>
              <p:cNvSpPr/>
              <p:nvPr/>
            </p:nvSpPr>
            <p:spPr>
              <a:xfrm>
                <a:off x="7255747" y="4276153"/>
                <a:ext cx="47328" cy="33147"/>
              </a:xfrm>
              <a:custGeom>
                <a:rect b="b" l="l" r="r" t="t"/>
                <a:pathLst>
                  <a:path extrusionOk="0" h="33147" w="47328">
                    <a:moveTo>
                      <a:pt x="0" y="10096"/>
                    </a:moveTo>
                    <a:lnTo>
                      <a:pt x="10454" y="0"/>
                    </a:lnTo>
                    <a:lnTo>
                      <a:pt x="47329" y="25622"/>
                    </a:lnTo>
                    <a:lnTo>
                      <a:pt x="45048" y="33147"/>
                    </a:lnTo>
                    <a:cubicBezTo>
                      <a:pt x="45048" y="33147"/>
                      <a:pt x="17487" y="21527"/>
                      <a:pt x="16536" y="20764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5" name="Google Shape;945;p24"/>
              <p:cNvSpPr/>
              <p:nvPr/>
            </p:nvSpPr>
            <p:spPr>
              <a:xfrm>
                <a:off x="7159188" y="4220622"/>
                <a:ext cx="58923" cy="38957"/>
              </a:xfrm>
              <a:custGeom>
                <a:rect b="b" l="l" r="r" t="t"/>
                <a:pathLst>
                  <a:path extrusionOk="0" h="38957" w="58923">
                    <a:moveTo>
                      <a:pt x="0" y="11144"/>
                    </a:moveTo>
                    <a:lnTo>
                      <a:pt x="48944" y="38958"/>
                    </a:lnTo>
                    <a:lnTo>
                      <a:pt x="58924" y="31623"/>
                    </a:lnTo>
                    <a:cubicBezTo>
                      <a:pt x="58924" y="31623"/>
                      <a:pt x="52841" y="24575"/>
                      <a:pt x="52366" y="23908"/>
                    </a:cubicBezTo>
                    <a:cubicBezTo>
                      <a:pt x="47966" y="18879"/>
                      <a:pt x="42805" y="14574"/>
                      <a:pt x="37065" y="11144"/>
                    </a:cubicBezTo>
                    <a:cubicBezTo>
                      <a:pt x="33454" y="10478"/>
                      <a:pt x="10169" y="0"/>
                      <a:pt x="10169" y="0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6" name="Google Shape;946;p24"/>
              <p:cNvSpPr/>
              <p:nvPr/>
            </p:nvSpPr>
            <p:spPr>
              <a:xfrm>
                <a:off x="7213360" y="4189475"/>
                <a:ext cx="27275" cy="24574"/>
              </a:xfrm>
              <a:custGeom>
                <a:rect b="b" l="l" r="r" t="t"/>
                <a:pathLst>
                  <a:path extrusionOk="0" h="24574" w="27275">
                    <a:moveTo>
                      <a:pt x="27276" y="24575"/>
                    </a:moveTo>
                    <a:lnTo>
                      <a:pt x="27276" y="7334"/>
                    </a:lnTo>
                    <a:lnTo>
                      <a:pt x="4752" y="0"/>
                    </a:lnTo>
                    <a:lnTo>
                      <a:pt x="0" y="13526"/>
                    </a:lnTo>
                    <a:lnTo>
                      <a:pt x="1140" y="19621"/>
                    </a:lnTo>
                    <a:lnTo>
                      <a:pt x="27276" y="2457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" name="Google Shape;947;p24"/>
              <p:cNvSpPr/>
              <p:nvPr/>
            </p:nvSpPr>
            <p:spPr>
              <a:xfrm>
                <a:off x="7091141" y="4184427"/>
                <a:ext cx="26040" cy="19431"/>
              </a:xfrm>
              <a:custGeom>
                <a:rect b="b" l="l" r="r" t="t"/>
                <a:pathLst>
                  <a:path extrusionOk="0" h="19431" w="26040">
                    <a:moveTo>
                      <a:pt x="0" y="17145"/>
                    </a:moveTo>
                    <a:lnTo>
                      <a:pt x="0" y="0"/>
                    </a:lnTo>
                    <a:lnTo>
                      <a:pt x="26041" y="2762"/>
                    </a:lnTo>
                    <a:lnTo>
                      <a:pt x="17677" y="19431"/>
                    </a:lnTo>
                    <a:lnTo>
                      <a:pt x="0" y="1714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8" name="Google Shape;948;p24"/>
              <p:cNvSpPr/>
              <p:nvPr/>
            </p:nvSpPr>
            <p:spPr>
              <a:xfrm>
                <a:off x="7092091" y="4242053"/>
                <a:ext cx="29936" cy="30194"/>
              </a:xfrm>
              <a:custGeom>
                <a:rect b="b" l="l" r="r" t="t"/>
                <a:pathLst>
                  <a:path extrusionOk="0" h="30194" w="29936">
                    <a:moveTo>
                      <a:pt x="0" y="17812"/>
                    </a:moveTo>
                    <a:lnTo>
                      <a:pt x="0" y="0"/>
                    </a:lnTo>
                    <a:lnTo>
                      <a:pt x="29937" y="0"/>
                    </a:lnTo>
                    <a:lnTo>
                      <a:pt x="22619" y="15907"/>
                    </a:lnTo>
                    <a:lnTo>
                      <a:pt x="9694" y="30194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9" name="Google Shape;949;p24"/>
              <p:cNvSpPr/>
              <p:nvPr/>
            </p:nvSpPr>
            <p:spPr>
              <a:xfrm>
                <a:off x="7091046" y="4166616"/>
                <a:ext cx="294970" cy="185547"/>
              </a:xfrm>
              <a:custGeom>
                <a:rect b="b" l="l" r="r" t="t"/>
                <a:pathLst>
                  <a:path extrusionOk="0" h="185547" w="294970">
                    <a:moveTo>
                      <a:pt x="149590" y="30194"/>
                    </a:moveTo>
                    <a:cubicBezTo>
                      <a:pt x="145702" y="30185"/>
                      <a:pt x="141825" y="30499"/>
                      <a:pt x="137995" y="31147"/>
                    </a:cubicBezTo>
                    <a:cubicBezTo>
                      <a:pt x="132768" y="31909"/>
                      <a:pt x="126970" y="32956"/>
                      <a:pt x="120508" y="34290"/>
                    </a:cubicBezTo>
                    <a:cubicBezTo>
                      <a:pt x="114045" y="35623"/>
                      <a:pt x="107393" y="37338"/>
                      <a:pt x="100360" y="39433"/>
                    </a:cubicBezTo>
                    <a:cubicBezTo>
                      <a:pt x="93593" y="41481"/>
                      <a:pt x="86988" y="44034"/>
                      <a:pt x="80592" y="47054"/>
                    </a:cubicBezTo>
                    <a:lnTo>
                      <a:pt x="131342" y="76486"/>
                    </a:lnTo>
                    <a:lnTo>
                      <a:pt x="140846" y="73247"/>
                    </a:lnTo>
                    <a:cubicBezTo>
                      <a:pt x="153771" y="68866"/>
                      <a:pt x="165936" y="65246"/>
                      <a:pt x="177436" y="62294"/>
                    </a:cubicBezTo>
                    <a:cubicBezTo>
                      <a:pt x="188194" y="59379"/>
                      <a:pt x="199209" y="57531"/>
                      <a:pt x="210319" y="56769"/>
                    </a:cubicBezTo>
                    <a:cubicBezTo>
                      <a:pt x="220469" y="56159"/>
                      <a:pt x="230666" y="56864"/>
                      <a:pt x="240636" y="58864"/>
                    </a:cubicBezTo>
                    <a:cubicBezTo>
                      <a:pt x="250681" y="61084"/>
                      <a:pt x="260309" y="64913"/>
                      <a:pt x="269147" y="70199"/>
                    </a:cubicBezTo>
                    <a:cubicBezTo>
                      <a:pt x="277948" y="74562"/>
                      <a:pt x="285475" y="81124"/>
                      <a:pt x="291006" y="89249"/>
                    </a:cubicBezTo>
                    <a:cubicBezTo>
                      <a:pt x="294722" y="95174"/>
                      <a:pt x="295891" y="102356"/>
                      <a:pt x="294237" y="109156"/>
                    </a:cubicBezTo>
                    <a:cubicBezTo>
                      <a:pt x="292080" y="116634"/>
                      <a:pt x="287984" y="123406"/>
                      <a:pt x="282357" y="128778"/>
                    </a:cubicBezTo>
                    <a:cubicBezTo>
                      <a:pt x="275382" y="135807"/>
                      <a:pt x="267598" y="141980"/>
                      <a:pt x="259168" y="147161"/>
                    </a:cubicBezTo>
                    <a:lnTo>
                      <a:pt x="291481" y="166211"/>
                    </a:lnTo>
                    <a:lnTo>
                      <a:pt x="273709" y="176213"/>
                    </a:lnTo>
                    <a:lnTo>
                      <a:pt x="241111" y="157163"/>
                    </a:lnTo>
                    <a:cubicBezTo>
                      <a:pt x="225572" y="164820"/>
                      <a:pt x="209349" y="170983"/>
                      <a:pt x="192642" y="175546"/>
                    </a:cubicBezTo>
                    <a:cubicBezTo>
                      <a:pt x="175155" y="180384"/>
                      <a:pt x="157288" y="183728"/>
                      <a:pt x="139230" y="185547"/>
                    </a:cubicBezTo>
                    <a:lnTo>
                      <a:pt x="122219" y="154972"/>
                    </a:lnTo>
                    <a:cubicBezTo>
                      <a:pt x="126990" y="154848"/>
                      <a:pt x="131751" y="154467"/>
                      <a:pt x="136474" y="153829"/>
                    </a:cubicBezTo>
                    <a:cubicBezTo>
                      <a:pt x="142842" y="153067"/>
                      <a:pt x="149875" y="151924"/>
                      <a:pt x="157763" y="150209"/>
                    </a:cubicBezTo>
                    <a:cubicBezTo>
                      <a:pt x="165651" y="148495"/>
                      <a:pt x="173824" y="146399"/>
                      <a:pt x="182568" y="143828"/>
                    </a:cubicBezTo>
                    <a:cubicBezTo>
                      <a:pt x="191064" y="141275"/>
                      <a:pt x="199351" y="138093"/>
                      <a:pt x="207372" y="134303"/>
                    </a:cubicBezTo>
                    <a:lnTo>
                      <a:pt x="156812" y="105061"/>
                    </a:lnTo>
                    <a:lnTo>
                      <a:pt x="150255" y="107347"/>
                    </a:lnTo>
                    <a:lnTo>
                      <a:pt x="143317" y="109442"/>
                    </a:lnTo>
                    <a:cubicBezTo>
                      <a:pt x="130582" y="113633"/>
                      <a:pt x="118987" y="116967"/>
                      <a:pt x="108343" y="118967"/>
                    </a:cubicBezTo>
                    <a:cubicBezTo>
                      <a:pt x="98573" y="121244"/>
                      <a:pt x="88613" y="122577"/>
                      <a:pt x="78596" y="122968"/>
                    </a:cubicBezTo>
                    <a:cubicBezTo>
                      <a:pt x="69748" y="123234"/>
                      <a:pt x="60910" y="122406"/>
                      <a:pt x="52271" y="120491"/>
                    </a:cubicBezTo>
                    <a:cubicBezTo>
                      <a:pt x="43746" y="118520"/>
                      <a:pt x="35544" y="115310"/>
                      <a:pt x="27941" y="110966"/>
                    </a:cubicBezTo>
                    <a:cubicBezTo>
                      <a:pt x="19578" y="106613"/>
                      <a:pt x="12326" y="100384"/>
                      <a:pt x="6748" y="92773"/>
                    </a:cubicBezTo>
                    <a:cubicBezTo>
                      <a:pt x="2689" y="87068"/>
                      <a:pt x="675" y="80153"/>
                      <a:pt x="1045" y="73152"/>
                    </a:cubicBezTo>
                    <a:cubicBezTo>
                      <a:pt x="1787" y="65856"/>
                      <a:pt x="4704" y="58950"/>
                      <a:pt x="9409" y="53340"/>
                    </a:cubicBezTo>
                    <a:cubicBezTo>
                      <a:pt x="15244" y="45977"/>
                      <a:pt x="22163" y="39557"/>
                      <a:pt x="29937" y="34290"/>
                    </a:cubicBezTo>
                    <a:lnTo>
                      <a:pt x="0" y="16954"/>
                    </a:lnTo>
                    <a:lnTo>
                      <a:pt x="17582" y="6763"/>
                    </a:lnTo>
                    <a:lnTo>
                      <a:pt x="47329" y="23908"/>
                    </a:lnTo>
                    <a:cubicBezTo>
                      <a:pt x="61242" y="16993"/>
                      <a:pt x="75869" y="11621"/>
                      <a:pt x="90951" y="7906"/>
                    </a:cubicBezTo>
                    <a:cubicBezTo>
                      <a:pt x="105283" y="4220"/>
                      <a:pt x="119862" y="1581"/>
                      <a:pt x="134573" y="0"/>
                    </a:cubicBezTo>
                    <a:close/>
                    <a:moveTo>
                      <a:pt x="63200" y="83629"/>
                    </a:moveTo>
                    <a:cubicBezTo>
                      <a:pt x="69881" y="87468"/>
                      <a:pt x="77589" y="89106"/>
                      <a:pt x="85249" y="88297"/>
                    </a:cubicBezTo>
                    <a:cubicBezTo>
                      <a:pt x="95570" y="87173"/>
                      <a:pt x="105739" y="84906"/>
                      <a:pt x="115566" y="81534"/>
                    </a:cubicBezTo>
                    <a:lnTo>
                      <a:pt x="68047" y="54007"/>
                    </a:lnTo>
                    <a:cubicBezTo>
                      <a:pt x="50560" y="65437"/>
                      <a:pt x="48944" y="75314"/>
                      <a:pt x="63200" y="83629"/>
                    </a:cubicBezTo>
                    <a:close/>
                    <a:moveTo>
                      <a:pt x="230087" y="97536"/>
                    </a:moveTo>
                    <a:cubicBezTo>
                      <a:pt x="222845" y="93554"/>
                      <a:pt x="214500" y="92050"/>
                      <a:pt x="206327" y="93250"/>
                    </a:cubicBezTo>
                    <a:cubicBezTo>
                      <a:pt x="195046" y="94707"/>
                      <a:pt x="183917" y="97164"/>
                      <a:pt x="173064" y="100584"/>
                    </a:cubicBezTo>
                    <a:lnTo>
                      <a:pt x="220583" y="127921"/>
                    </a:lnTo>
                    <a:cubicBezTo>
                      <a:pt x="240541" y="115633"/>
                      <a:pt x="243772" y="105442"/>
                      <a:pt x="230087" y="97536"/>
                    </a:cubicBezTo>
                    <a:close/>
                  </a:path>
                </a:pathLst>
              </a:custGeom>
              <a:solidFill>
                <a:srgbClr val="F9CA0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50" name="Google Shape;950;p24"/>
            <p:cNvGrpSpPr/>
            <p:nvPr/>
          </p:nvGrpSpPr>
          <p:grpSpPr>
            <a:xfrm>
              <a:off x="4984142" y="3105498"/>
              <a:ext cx="883852" cy="621125"/>
              <a:chOff x="6793767" y="3847623"/>
              <a:chExt cx="883852" cy="621125"/>
            </a:xfrm>
          </p:grpSpPr>
          <p:sp>
            <p:nvSpPr>
              <p:cNvPr id="951" name="Google Shape;951;p24"/>
              <p:cNvSpPr/>
              <p:nvPr/>
            </p:nvSpPr>
            <p:spPr>
              <a:xfrm>
                <a:off x="6793767" y="3957256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3"/>
                      <a:pt x="441926" y="511493"/>
                    </a:cubicBezTo>
                    <a:cubicBezTo>
                      <a:pt x="197857" y="511493"/>
                      <a:pt x="0" y="396991"/>
                      <a:pt x="0" y="255746"/>
                    </a:cubicBezTo>
                    <a:cubicBezTo>
                      <a:pt x="0" y="114501"/>
                      <a:pt x="197857" y="0"/>
                      <a:pt x="441926" y="0"/>
                    </a:cubicBezTo>
                    <a:cubicBezTo>
                      <a:pt x="685995" y="0"/>
                      <a:pt x="883852" y="114501"/>
                      <a:pt x="883852" y="255746"/>
                    </a:cubicBez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2" name="Google Shape;952;p24"/>
              <p:cNvSpPr/>
              <p:nvPr/>
            </p:nvSpPr>
            <p:spPr>
              <a:xfrm>
                <a:off x="6793958" y="4100322"/>
                <a:ext cx="87339" cy="116585"/>
              </a:xfrm>
              <a:custGeom>
                <a:rect b="b" l="l" r="r" t="t"/>
                <a:pathLst>
                  <a:path extrusionOk="0" h="116585" w="87339">
                    <a:moveTo>
                      <a:pt x="0" y="116586"/>
                    </a:moveTo>
                    <a:lnTo>
                      <a:pt x="0" y="0"/>
                    </a:lnTo>
                    <a:lnTo>
                      <a:pt x="87340" y="78010"/>
                    </a:lnTo>
                    <a:lnTo>
                      <a:pt x="0" y="116586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3" name="Google Shape;953;p24"/>
              <p:cNvSpPr/>
              <p:nvPr/>
            </p:nvSpPr>
            <p:spPr>
              <a:xfrm>
                <a:off x="7611093" y="4103369"/>
                <a:ext cx="66526" cy="157162"/>
              </a:xfrm>
              <a:custGeom>
                <a:rect b="b" l="l" r="r" t="t"/>
                <a:pathLst>
                  <a:path extrusionOk="0" h="157162" w="66526">
                    <a:moveTo>
                      <a:pt x="66527" y="0"/>
                    </a:moveTo>
                    <a:lnTo>
                      <a:pt x="66527" y="109633"/>
                    </a:lnTo>
                    <a:lnTo>
                      <a:pt x="21859" y="157163"/>
                    </a:lnTo>
                    <a:lnTo>
                      <a:pt x="0" y="31623"/>
                    </a:lnTo>
                    <a:lnTo>
                      <a:pt x="66527" y="0"/>
                    </a:lnTo>
                    <a:close/>
                  </a:path>
                </a:pathLst>
              </a:custGeom>
              <a:solidFill>
                <a:srgbClr val="DD99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4" name="Google Shape;954;p24"/>
              <p:cNvSpPr/>
              <p:nvPr/>
            </p:nvSpPr>
            <p:spPr>
              <a:xfrm>
                <a:off x="6793767" y="3847623"/>
                <a:ext cx="883852" cy="511492"/>
              </a:xfrm>
              <a:custGeom>
                <a:rect b="b" l="l" r="r" t="t"/>
                <a:pathLst>
                  <a:path extrusionOk="0" h="511492" w="883852">
                    <a:moveTo>
                      <a:pt x="883852" y="255746"/>
                    </a:moveTo>
                    <a:cubicBezTo>
                      <a:pt x="883852" y="396991"/>
                      <a:pt x="685995" y="511492"/>
                      <a:pt x="441926" y="511492"/>
                    </a:cubicBezTo>
                    <a:cubicBezTo>
                      <a:pt x="197857" y="511492"/>
                      <a:pt x="0" y="396991"/>
                      <a:pt x="0" y="255746"/>
                    </a:cubicBezTo>
                    <a:cubicBezTo>
                      <a:pt x="0" y="114501"/>
                      <a:pt x="197857" y="0"/>
                      <a:pt x="441926" y="0"/>
                    </a:cubicBezTo>
                    <a:cubicBezTo>
                      <a:pt x="685995" y="0"/>
                      <a:pt x="883852" y="114501"/>
                      <a:pt x="883852" y="255746"/>
                    </a:cubicBezTo>
                    <a:close/>
                  </a:path>
                </a:pathLst>
              </a:custGeom>
              <a:solidFill>
                <a:srgbClr val="F9CB0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5" name="Google Shape;955;p24"/>
              <p:cNvSpPr/>
              <p:nvPr/>
            </p:nvSpPr>
            <p:spPr>
              <a:xfrm>
                <a:off x="6919483" y="3917323"/>
                <a:ext cx="632596" cy="366021"/>
              </a:xfrm>
              <a:custGeom>
                <a:rect b="b" l="l" r="r" t="t"/>
                <a:pathLst>
                  <a:path extrusionOk="0" h="366021" w="632596">
                    <a:moveTo>
                      <a:pt x="632021" y="194048"/>
                    </a:moveTo>
                    <a:cubicBezTo>
                      <a:pt x="627555" y="237101"/>
                      <a:pt x="596952" y="279773"/>
                      <a:pt x="540025" y="312444"/>
                    </a:cubicBezTo>
                    <a:cubicBezTo>
                      <a:pt x="416476" y="383881"/>
                      <a:pt x="216136" y="383881"/>
                      <a:pt x="92587" y="312444"/>
                    </a:cubicBezTo>
                    <a:cubicBezTo>
                      <a:pt x="35564" y="279487"/>
                      <a:pt x="4962" y="237101"/>
                      <a:pt x="590" y="194048"/>
                    </a:cubicBezTo>
                    <a:cubicBezTo>
                      <a:pt x="-4732" y="143565"/>
                      <a:pt x="25965" y="92130"/>
                      <a:pt x="92587" y="53649"/>
                    </a:cubicBezTo>
                    <a:cubicBezTo>
                      <a:pt x="216136" y="-17883"/>
                      <a:pt x="416380" y="-17883"/>
                      <a:pt x="540025" y="53649"/>
                    </a:cubicBezTo>
                    <a:cubicBezTo>
                      <a:pt x="606836" y="92130"/>
                      <a:pt x="637249" y="143565"/>
                      <a:pt x="632021" y="194048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6" name="Google Shape;956;p24"/>
              <p:cNvSpPr/>
              <p:nvPr/>
            </p:nvSpPr>
            <p:spPr>
              <a:xfrm>
                <a:off x="6920073" y="3939230"/>
                <a:ext cx="631431" cy="344114"/>
              </a:xfrm>
              <a:custGeom>
                <a:rect b="b" l="l" r="r" t="t"/>
                <a:pathLst>
                  <a:path extrusionOk="0" h="344114" w="631431">
                    <a:moveTo>
                      <a:pt x="631432" y="172141"/>
                    </a:moveTo>
                    <a:cubicBezTo>
                      <a:pt x="626965" y="215194"/>
                      <a:pt x="596363" y="257866"/>
                      <a:pt x="539435" y="290536"/>
                    </a:cubicBezTo>
                    <a:cubicBezTo>
                      <a:pt x="415886" y="361974"/>
                      <a:pt x="215546" y="361974"/>
                      <a:pt x="91997" y="290536"/>
                    </a:cubicBezTo>
                    <a:cubicBezTo>
                      <a:pt x="34974" y="257580"/>
                      <a:pt x="4372" y="215194"/>
                      <a:pt x="0" y="172141"/>
                    </a:cubicBezTo>
                    <a:cubicBezTo>
                      <a:pt x="4372" y="128992"/>
                      <a:pt x="34974" y="86416"/>
                      <a:pt x="91997" y="53650"/>
                    </a:cubicBezTo>
                    <a:cubicBezTo>
                      <a:pt x="215546" y="-17883"/>
                      <a:pt x="415791" y="-17883"/>
                      <a:pt x="539435" y="53650"/>
                    </a:cubicBezTo>
                    <a:cubicBezTo>
                      <a:pt x="596743" y="86606"/>
                      <a:pt x="626965" y="128992"/>
                      <a:pt x="631432" y="172141"/>
                    </a:cubicBezTo>
                    <a:close/>
                  </a:path>
                </a:pathLst>
              </a:custGeom>
              <a:solidFill>
                <a:srgbClr val="E8A30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7" name="Google Shape;957;p24"/>
              <p:cNvSpPr/>
              <p:nvPr/>
            </p:nvSpPr>
            <p:spPr>
              <a:xfrm>
                <a:off x="7081637" y="4021645"/>
                <a:ext cx="294557" cy="185070"/>
              </a:xfrm>
              <a:custGeom>
                <a:rect b="b" l="l" r="r" t="t"/>
                <a:pathLst>
                  <a:path extrusionOk="0" h="185070" w="294557">
                    <a:moveTo>
                      <a:pt x="149495" y="29813"/>
                    </a:moveTo>
                    <a:cubicBezTo>
                      <a:pt x="145608" y="29756"/>
                      <a:pt x="141730" y="30042"/>
                      <a:pt x="137900" y="30671"/>
                    </a:cubicBezTo>
                    <a:cubicBezTo>
                      <a:pt x="132673" y="31432"/>
                      <a:pt x="126876" y="32480"/>
                      <a:pt x="120413" y="33814"/>
                    </a:cubicBezTo>
                    <a:cubicBezTo>
                      <a:pt x="113951" y="35147"/>
                      <a:pt x="107203" y="36957"/>
                      <a:pt x="100265" y="39053"/>
                    </a:cubicBezTo>
                    <a:cubicBezTo>
                      <a:pt x="93470" y="41072"/>
                      <a:pt x="86827" y="43586"/>
                      <a:pt x="80402" y="46577"/>
                    </a:cubicBezTo>
                    <a:lnTo>
                      <a:pt x="131057" y="76010"/>
                    </a:lnTo>
                    <a:lnTo>
                      <a:pt x="140561" y="72771"/>
                    </a:lnTo>
                    <a:cubicBezTo>
                      <a:pt x="153486" y="68485"/>
                      <a:pt x="165651" y="64865"/>
                      <a:pt x="177151" y="61817"/>
                    </a:cubicBezTo>
                    <a:cubicBezTo>
                      <a:pt x="187909" y="58931"/>
                      <a:pt x="198924" y="57112"/>
                      <a:pt x="210034" y="56388"/>
                    </a:cubicBezTo>
                    <a:cubicBezTo>
                      <a:pt x="220155" y="55702"/>
                      <a:pt x="230315" y="56369"/>
                      <a:pt x="240256" y="58388"/>
                    </a:cubicBezTo>
                    <a:cubicBezTo>
                      <a:pt x="250292" y="60646"/>
                      <a:pt x="259919" y="64465"/>
                      <a:pt x="268767" y="69723"/>
                    </a:cubicBezTo>
                    <a:cubicBezTo>
                      <a:pt x="277549" y="74114"/>
                      <a:pt x="285066" y="80667"/>
                      <a:pt x="290626" y="88773"/>
                    </a:cubicBezTo>
                    <a:cubicBezTo>
                      <a:pt x="294294" y="94717"/>
                      <a:pt x="295454" y="101879"/>
                      <a:pt x="293857" y="108680"/>
                    </a:cubicBezTo>
                    <a:cubicBezTo>
                      <a:pt x="291709" y="116157"/>
                      <a:pt x="287604" y="122939"/>
                      <a:pt x="281977" y="128302"/>
                    </a:cubicBezTo>
                    <a:cubicBezTo>
                      <a:pt x="274973" y="135331"/>
                      <a:pt x="267152" y="141503"/>
                      <a:pt x="258693" y="146685"/>
                    </a:cubicBezTo>
                    <a:lnTo>
                      <a:pt x="291006" y="165735"/>
                    </a:lnTo>
                    <a:lnTo>
                      <a:pt x="273614" y="175736"/>
                    </a:lnTo>
                    <a:lnTo>
                      <a:pt x="241016" y="156686"/>
                    </a:lnTo>
                    <a:cubicBezTo>
                      <a:pt x="225506" y="164402"/>
                      <a:pt x="209264" y="170555"/>
                      <a:pt x="192547" y="175070"/>
                    </a:cubicBezTo>
                    <a:cubicBezTo>
                      <a:pt x="175022" y="179918"/>
                      <a:pt x="157126" y="183261"/>
                      <a:pt x="139040" y="185071"/>
                    </a:cubicBezTo>
                    <a:lnTo>
                      <a:pt x="122029" y="154496"/>
                    </a:lnTo>
                    <a:cubicBezTo>
                      <a:pt x="125165" y="154496"/>
                      <a:pt x="129917" y="154496"/>
                      <a:pt x="136284" y="153448"/>
                    </a:cubicBezTo>
                    <a:cubicBezTo>
                      <a:pt x="142652" y="152400"/>
                      <a:pt x="149780" y="151447"/>
                      <a:pt x="157573" y="149733"/>
                    </a:cubicBezTo>
                    <a:cubicBezTo>
                      <a:pt x="165366" y="148019"/>
                      <a:pt x="173729" y="145923"/>
                      <a:pt x="182378" y="143351"/>
                    </a:cubicBezTo>
                    <a:cubicBezTo>
                      <a:pt x="190912" y="140827"/>
                      <a:pt x="199238" y="137646"/>
                      <a:pt x="207278" y="133826"/>
                    </a:cubicBezTo>
                    <a:lnTo>
                      <a:pt x="156718" y="104585"/>
                    </a:lnTo>
                    <a:lnTo>
                      <a:pt x="150065" y="106871"/>
                    </a:lnTo>
                    <a:lnTo>
                      <a:pt x="143222" y="109061"/>
                    </a:lnTo>
                    <a:cubicBezTo>
                      <a:pt x="130487" y="113252"/>
                      <a:pt x="118797" y="116491"/>
                      <a:pt x="108248" y="118586"/>
                    </a:cubicBezTo>
                    <a:cubicBezTo>
                      <a:pt x="98450" y="120863"/>
                      <a:pt x="88461" y="122206"/>
                      <a:pt x="78406" y="122587"/>
                    </a:cubicBezTo>
                    <a:cubicBezTo>
                      <a:pt x="69596" y="122901"/>
                      <a:pt x="60777" y="122072"/>
                      <a:pt x="52176" y="120110"/>
                    </a:cubicBezTo>
                    <a:cubicBezTo>
                      <a:pt x="43622" y="118129"/>
                      <a:pt x="35392" y="114919"/>
                      <a:pt x="27751" y="110585"/>
                    </a:cubicBezTo>
                    <a:cubicBezTo>
                      <a:pt x="19454" y="106175"/>
                      <a:pt x="12250" y="99955"/>
                      <a:pt x="6653" y="92393"/>
                    </a:cubicBezTo>
                    <a:cubicBezTo>
                      <a:pt x="2528" y="86716"/>
                      <a:pt x="485" y="79781"/>
                      <a:pt x="855" y="72771"/>
                    </a:cubicBezTo>
                    <a:cubicBezTo>
                      <a:pt x="1682" y="65503"/>
                      <a:pt x="4590" y="58617"/>
                      <a:pt x="9219" y="52959"/>
                    </a:cubicBezTo>
                    <a:cubicBezTo>
                      <a:pt x="15064" y="45577"/>
                      <a:pt x="22020" y="39148"/>
                      <a:pt x="29842" y="33909"/>
                    </a:cubicBezTo>
                    <a:lnTo>
                      <a:pt x="0" y="16954"/>
                    </a:lnTo>
                    <a:lnTo>
                      <a:pt x="17582" y="6763"/>
                    </a:lnTo>
                    <a:lnTo>
                      <a:pt x="47234" y="24003"/>
                    </a:lnTo>
                    <a:cubicBezTo>
                      <a:pt x="61148" y="17050"/>
                      <a:pt x="75774" y="11659"/>
                      <a:pt x="90856" y="7906"/>
                    </a:cubicBezTo>
                    <a:cubicBezTo>
                      <a:pt x="105188" y="4239"/>
                      <a:pt x="119767" y="1591"/>
                      <a:pt x="134479" y="0"/>
                    </a:cubicBezTo>
                    <a:close/>
                    <a:moveTo>
                      <a:pt x="63105" y="83153"/>
                    </a:moveTo>
                    <a:cubicBezTo>
                      <a:pt x="69786" y="86992"/>
                      <a:pt x="77494" y="88659"/>
                      <a:pt x="85154" y="87916"/>
                    </a:cubicBezTo>
                    <a:cubicBezTo>
                      <a:pt x="95437" y="86735"/>
                      <a:pt x="105568" y="84468"/>
                      <a:pt x="115376" y="81153"/>
                    </a:cubicBezTo>
                    <a:lnTo>
                      <a:pt x="67857" y="53530"/>
                    </a:lnTo>
                    <a:cubicBezTo>
                      <a:pt x="50370" y="65056"/>
                      <a:pt x="48850" y="74866"/>
                      <a:pt x="63105" y="83629"/>
                    </a:cubicBezTo>
                    <a:close/>
                    <a:moveTo>
                      <a:pt x="229992" y="97060"/>
                    </a:moveTo>
                    <a:cubicBezTo>
                      <a:pt x="222712" y="93097"/>
                      <a:pt x="214329" y="91621"/>
                      <a:pt x="206137" y="92869"/>
                    </a:cubicBezTo>
                    <a:cubicBezTo>
                      <a:pt x="194885" y="94288"/>
                      <a:pt x="183784" y="96717"/>
                      <a:pt x="172969" y="100108"/>
                    </a:cubicBezTo>
                    <a:lnTo>
                      <a:pt x="220488" y="127540"/>
                    </a:lnTo>
                    <a:cubicBezTo>
                      <a:pt x="240446" y="115157"/>
                      <a:pt x="243677" y="105061"/>
                      <a:pt x="229992" y="97060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8" name="Google Shape;958;p24"/>
              <p:cNvSpPr/>
              <p:nvPr/>
            </p:nvSpPr>
            <p:spPr>
              <a:xfrm>
                <a:off x="7203761" y="4159186"/>
                <a:ext cx="19007" cy="25526"/>
              </a:xfrm>
              <a:custGeom>
                <a:rect b="b" l="l" r="r" t="t"/>
                <a:pathLst>
                  <a:path extrusionOk="0" h="25526" w="19007">
                    <a:moveTo>
                      <a:pt x="0" y="17145"/>
                    </a:moveTo>
                    <a:cubicBezTo>
                      <a:pt x="475" y="15907"/>
                      <a:pt x="0" y="0"/>
                      <a:pt x="0" y="0"/>
                    </a:cubicBezTo>
                    <a:lnTo>
                      <a:pt x="19008" y="12478"/>
                    </a:lnTo>
                    <a:lnTo>
                      <a:pt x="10644" y="25527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9" name="Google Shape;959;p24"/>
              <p:cNvSpPr/>
              <p:nvPr/>
            </p:nvSpPr>
            <p:spPr>
              <a:xfrm>
                <a:off x="7330922" y="4170044"/>
                <a:ext cx="42006" cy="19716"/>
              </a:xfrm>
              <a:custGeom>
                <a:rect b="b" l="l" r="r" t="t"/>
                <a:pathLst>
                  <a:path extrusionOk="0" h="19716" w="42006">
                    <a:moveTo>
                      <a:pt x="42007" y="17145"/>
                    </a:moveTo>
                    <a:lnTo>
                      <a:pt x="42007" y="0"/>
                    </a:lnTo>
                    <a:lnTo>
                      <a:pt x="0" y="3239"/>
                    </a:lnTo>
                    <a:lnTo>
                      <a:pt x="24140" y="19717"/>
                    </a:lnTo>
                    <a:lnTo>
                      <a:pt x="42007" y="1714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0" name="Google Shape;960;p24"/>
              <p:cNvSpPr/>
              <p:nvPr/>
            </p:nvSpPr>
            <p:spPr>
              <a:xfrm>
                <a:off x="7345082" y="4106799"/>
                <a:ext cx="31457" cy="17430"/>
              </a:xfrm>
              <a:custGeom>
                <a:rect b="b" l="l" r="r" t="t"/>
                <a:pathLst>
                  <a:path extrusionOk="0" h="17430" w="31457">
                    <a:moveTo>
                      <a:pt x="31458" y="17431"/>
                    </a:moveTo>
                    <a:lnTo>
                      <a:pt x="31458" y="0"/>
                    </a:lnTo>
                    <a:lnTo>
                      <a:pt x="0" y="11430"/>
                    </a:lnTo>
                    <a:lnTo>
                      <a:pt x="31458" y="17431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1" name="Google Shape;961;p24"/>
              <p:cNvSpPr/>
              <p:nvPr/>
            </p:nvSpPr>
            <p:spPr>
              <a:xfrm>
                <a:off x="7246148" y="4113180"/>
                <a:ext cx="47424" cy="33147"/>
              </a:xfrm>
              <a:custGeom>
                <a:rect b="b" l="l" r="r" t="t"/>
                <a:pathLst>
                  <a:path extrusionOk="0" h="33147" w="47424">
                    <a:moveTo>
                      <a:pt x="0" y="10097"/>
                    </a:moveTo>
                    <a:lnTo>
                      <a:pt x="10549" y="0"/>
                    </a:lnTo>
                    <a:lnTo>
                      <a:pt x="47424" y="25622"/>
                    </a:lnTo>
                    <a:lnTo>
                      <a:pt x="45143" y="33147"/>
                    </a:lnTo>
                    <a:cubicBezTo>
                      <a:pt x="45143" y="33147"/>
                      <a:pt x="17582" y="21527"/>
                      <a:pt x="16632" y="20860"/>
                    </a:cubicBezTo>
                    <a:cubicBezTo>
                      <a:pt x="15681" y="20193"/>
                      <a:pt x="0" y="10097"/>
                      <a:pt x="0" y="10097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2" name="Google Shape;962;p24"/>
              <p:cNvSpPr/>
              <p:nvPr/>
            </p:nvSpPr>
            <p:spPr>
              <a:xfrm>
                <a:off x="7149589" y="4058031"/>
                <a:ext cx="59018" cy="38957"/>
              </a:xfrm>
              <a:custGeom>
                <a:rect b="b" l="l" r="r" t="t"/>
                <a:pathLst>
                  <a:path extrusionOk="0" h="38957" w="59018">
                    <a:moveTo>
                      <a:pt x="0" y="11144"/>
                    </a:moveTo>
                    <a:lnTo>
                      <a:pt x="48945" y="38957"/>
                    </a:lnTo>
                    <a:lnTo>
                      <a:pt x="59019" y="31718"/>
                    </a:lnTo>
                    <a:cubicBezTo>
                      <a:pt x="59019" y="31718"/>
                      <a:pt x="52841" y="24574"/>
                      <a:pt x="52366" y="23908"/>
                    </a:cubicBezTo>
                    <a:cubicBezTo>
                      <a:pt x="48004" y="18878"/>
                      <a:pt x="42872" y="14564"/>
                      <a:pt x="37160" y="11144"/>
                    </a:cubicBezTo>
                    <a:cubicBezTo>
                      <a:pt x="33549" y="10478"/>
                      <a:pt x="10264" y="0"/>
                      <a:pt x="10264" y="0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3" name="Google Shape;963;p24"/>
              <p:cNvSpPr/>
              <p:nvPr/>
            </p:nvSpPr>
            <p:spPr>
              <a:xfrm>
                <a:off x="7203761" y="4026884"/>
                <a:ext cx="27370" cy="24574"/>
              </a:xfrm>
              <a:custGeom>
                <a:rect b="b" l="l" r="r" t="t"/>
                <a:pathLst>
                  <a:path extrusionOk="0" h="24574" w="27370">
                    <a:moveTo>
                      <a:pt x="27371" y="24575"/>
                    </a:moveTo>
                    <a:lnTo>
                      <a:pt x="27371" y="7334"/>
                    </a:lnTo>
                    <a:lnTo>
                      <a:pt x="4847" y="0"/>
                    </a:lnTo>
                    <a:lnTo>
                      <a:pt x="0" y="13526"/>
                    </a:lnTo>
                    <a:lnTo>
                      <a:pt x="1236" y="19717"/>
                    </a:lnTo>
                    <a:lnTo>
                      <a:pt x="27371" y="2457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4" name="Google Shape;964;p24"/>
              <p:cNvSpPr/>
              <p:nvPr/>
            </p:nvSpPr>
            <p:spPr>
              <a:xfrm>
                <a:off x="7081637" y="4021835"/>
                <a:ext cx="26040" cy="19526"/>
              </a:xfrm>
              <a:custGeom>
                <a:rect b="b" l="l" r="r" t="t"/>
                <a:pathLst>
                  <a:path extrusionOk="0" h="19526" w="26040">
                    <a:moveTo>
                      <a:pt x="0" y="17145"/>
                    </a:moveTo>
                    <a:lnTo>
                      <a:pt x="0" y="0"/>
                    </a:lnTo>
                    <a:lnTo>
                      <a:pt x="26041" y="2858"/>
                    </a:lnTo>
                    <a:lnTo>
                      <a:pt x="17582" y="19526"/>
                    </a:lnTo>
                    <a:lnTo>
                      <a:pt x="0" y="17145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5" name="Google Shape;965;p24"/>
              <p:cNvSpPr/>
              <p:nvPr/>
            </p:nvSpPr>
            <p:spPr>
              <a:xfrm>
                <a:off x="7082588" y="4079462"/>
                <a:ext cx="29842" cy="30289"/>
              </a:xfrm>
              <a:custGeom>
                <a:rect b="b" l="l" r="r" t="t"/>
                <a:pathLst>
                  <a:path extrusionOk="0" h="30289" w="29842">
                    <a:moveTo>
                      <a:pt x="0" y="17812"/>
                    </a:moveTo>
                    <a:lnTo>
                      <a:pt x="0" y="0"/>
                    </a:lnTo>
                    <a:lnTo>
                      <a:pt x="29842" y="0"/>
                    </a:lnTo>
                    <a:lnTo>
                      <a:pt x="22619" y="16002"/>
                    </a:lnTo>
                    <a:lnTo>
                      <a:pt x="9599" y="30289"/>
                    </a:ln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6" name="Google Shape;966;p24"/>
              <p:cNvSpPr/>
              <p:nvPr/>
            </p:nvSpPr>
            <p:spPr>
              <a:xfrm>
                <a:off x="7081542" y="4004024"/>
                <a:ext cx="294657" cy="185547"/>
              </a:xfrm>
              <a:custGeom>
                <a:rect b="b" l="l" r="r" t="t"/>
                <a:pathLst>
                  <a:path extrusionOk="0" h="185547" w="294657">
                    <a:moveTo>
                      <a:pt x="149590" y="30194"/>
                    </a:moveTo>
                    <a:cubicBezTo>
                      <a:pt x="145702" y="30185"/>
                      <a:pt x="141825" y="30499"/>
                      <a:pt x="137995" y="31147"/>
                    </a:cubicBezTo>
                    <a:cubicBezTo>
                      <a:pt x="132768" y="31909"/>
                      <a:pt x="126970" y="32956"/>
                      <a:pt x="120508" y="34290"/>
                    </a:cubicBezTo>
                    <a:cubicBezTo>
                      <a:pt x="114045" y="35623"/>
                      <a:pt x="107298" y="37433"/>
                      <a:pt x="100360" y="39529"/>
                    </a:cubicBezTo>
                    <a:cubicBezTo>
                      <a:pt x="93565" y="41548"/>
                      <a:pt x="86922" y="44063"/>
                      <a:pt x="80497" y="47054"/>
                    </a:cubicBezTo>
                    <a:lnTo>
                      <a:pt x="131152" y="76486"/>
                    </a:lnTo>
                    <a:lnTo>
                      <a:pt x="140656" y="73247"/>
                    </a:lnTo>
                    <a:cubicBezTo>
                      <a:pt x="153581" y="68961"/>
                      <a:pt x="165746" y="65246"/>
                      <a:pt x="177246" y="62294"/>
                    </a:cubicBezTo>
                    <a:cubicBezTo>
                      <a:pt x="187994" y="59360"/>
                      <a:pt x="199009" y="57541"/>
                      <a:pt x="210129" y="56864"/>
                    </a:cubicBezTo>
                    <a:cubicBezTo>
                      <a:pt x="220250" y="56179"/>
                      <a:pt x="230410" y="56845"/>
                      <a:pt x="240351" y="58864"/>
                    </a:cubicBezTo>
                    <a:cubicBezTo>
                      <a:pt x="250406" y="61074"/>
                      <a:pt x="260033" y="64903"/>
                      <a:pt x="268862" y="70199"/>
                    </a:cubicBezTo>
                    <a:cubicBezTo>
                      <a:pt x="277644" y="74590"/>
                      <a:pt x="285161" y="81144"/>
                      <a:pt x="290721" y="89249"/>
                    </a:cubicBezTo>
                    <a:cubicBezTo>
                      <a:pt x="294399" y="95193"/>
                      <a:pt x="295558" y="102356"/>
                      <a:pt x="293952" y="109156"/>
                    </a:cubicBezTo>
                    <a:cubicBezTo>
                      <a:pt x="291776" y="116624"/>
                      <a:pt x="287680" y="123397"/>
                      <a:pt x="282072" y="128778"/>
                    </a:cubicBezTo>
                    <a:cubicBezTo>
                      <a:pt x="275068" y="135807"/>
                      <a:pt x="267246" y="141980"/>
                      <a:pt x="258788" y="147161"/>
                    </a:cubicBezTo>
                    <a:lnTo>
                      <a:pt x="291101" y="166211"/>
                    </a:lnTo>
                    <a:lnTo>
                      <a:pt x="273709" y="176213"/>
                    </a:lnTo>
                    <a:lnTo>
                      <a:pt x="241111" y="157163"/>
                    </a:lnTo>
                    <a:cubicBezTo>
                      <a:pt x="225582" y="164830"/>
                      <a:pt x="209349" y="170993"/>
                      <a:pt x="192642" y="175546"/>
                    </a:cubicBezTo>
                    <a:cubicBezTo>
                      <a:pt x="175117" y="180394"/>
                      <a:pt x="157221" y="183737"/>
                      <a:pt x="139135" y="185547"/>
                    </a:cubicBezTo>
                    <a:lnTo>
                      <a:pt x="122123" y="154972"/>
                    </a:lnTo>
                    <a:cubicBezTo>
                      <a:pt x="126894" y="154848"/>
                      <a:pt x="131656" y="154467"/>
                      <a:pt x="136379" y="153829"/>
                    </a:cubicBezTo>
                    <a:cubicBezTo>
                      <a:pt x="143536" y="153019"/>
                      <a:pt x="150644" y="151810"/>
                      <a:pt x="157668" y="150209"/>
                    </a:cubicBezTo>
                    <a:cubicBezTo>
                      <a:pt x="165556" y="148495"/>
                      <a:pt x="173824" y="146399"/>
                      <a:pt x="182473" y="143828"/>
                    </a:cubicBezTo>
                    <a:cubicBezTo>
                      <a:pt x="190988" y="141256"/>
                      <a:pt x="199313" y="138074"/>
                      <a:pt x="207372" y="134303"/>
                    </a:cubicBezTo>
                    <a:lnTo>
                      <a:pt x="156812" y="105061"/>
                    </a:lnTo>
                    <a:lnTo>
                      <a:pt x="150160" y="107347"/>
                    </a:lnTo>
                    <a:lnTo>
                      <a:pt x="143317" y="109442"/>
                    </a:lnTo>
                    <a:cubicBezTo>
                      <a:pt x="130582" y="113633"/>
                      <a:pt x="118892" y="116967"/>
                      <a:pt x="108343" y="118967"/>
                    </a:cubicBezTo>
                    <a:cubicBezTo>
                      <a:pt x="98545" y="121244"/>
                      <a:pt x="88556" y="122587"/>
                      <a:pt x="78501" y="122968"/>
                    </a:cubicBezTo>
                    <a:cubicBezTo>
                      <a:pt x="69691" y="123282"/>
                      <a:pt x="60872" y="122454"/>
                      <a:pt x="52271" y="120491"/>
                    </a:cubicBezTo>
                    <a:cubicBezTo>
                      <a:pt x="43698" y="118548"/>
                      <a:pt x="35468" y="115338"/>
                      <a:pt x="27846" y="110966"/>
                    </a:cubicBezTo>
                    <a:cubicBezTo>
                      <a:pt x="19511" y="106613"/>
                      <a:pt x="12288" y="100384"/>
                      <a:pt x="6748" y="92773"/>
                    </a:cubicBezTo>
                    <a:cubicBezTo>
                      <a:pt x="2604" y="87106"/>
                      <a:pt x="551" y="80172"/>
                      <a:pt x="950" y="73152"/>
                    </a:cubicBezTo>
                    <a:cubicBezTo>
                      <a:pt x="1777" y="65884"/>
                      <a:pt x="4685" y="58998"/>
                      <a:pt x="9314" y="53340"/>
                    </a:cubicBezTo>
                    <a:cubicBezTo>
                      <a:pt x="15159" y="45958"/>
                      <a:pt x="22115" y="39529"/>
                      <a:pt x="29937" y="34290"/>
                    </a:cubicBezTo>
                    <a:lnTo>
                      <a:pt x="0" y="16954"/>
                    </a:lnTo>
                    <a:lnTo>
                      <a:pt x="17582" y="6763"/>
                    </a:lnTo>
                    <a:lnTo>
                      <a:pt x="47234" y="23908"/>
                    </a:lnTo>
                    <a:cubicBezTo>
                      <a:pt x="61166" y="17031"/>
                      <a:pt x="75783" y="11668"/>
                      <a:pt x="90856" y="7906"/>
                    </a:cubicBezTo>
                    <a:cubicBezTo>
                      <a:pt x="105188" y="4239"/>
                      <a:pt x="119767" y="1591"/>
                      <a:pt x="134479" y="0"/>
                    </a:cubicBezTo>
                    <a:close/>
                    <a:moveTo>
                      <a:pt x="63200" y="83629"/>
                    </a:moveTo>
                    <a:cubicBezTo>
                      <a:pt x="69881" y="87468"/>
                      <a:pt x="77589" y="89135"/>
                      <a:pt x="85249" y="88392"/>
                    </a:cubicBezTo>
                    <a:cubicBezTo>
                      <a:pt x="95541" y="87211"/>
                      <a:pt x="105672" y="84915"/>
                      <a:pt x="115471" y="81534"/>
                    </a:cubicBezTo>
                    <a:lnTo>
                      <a:pt x="67952" y="54007"/>
                    </a:lnTo>
                    <a:cubicBezTo>
                      <a:pt x="50532" y="65437"/>
                      <a:pt x="48944" y="75314"/>
                      <a:pt x="63200" y="83629"/>
                    </a:cubicBezTo>
                    <a:close/>
                    <a:moveTo>
                      <a:pt x="230087" y="97536"/>
                    </a:moveTo>
                    <a:cubicBezTo>
                      <a:pt x="222788" y="93612"/>
                      <a:pt x="214434" y="92116"/>
                      <a:pt x="206232" y="93250"/>
                    </a:cubicBezTo>
                    <a:cubicBezTo>
                      <a:pt x="194989" y="94755"/>
                      <a:pt x="183898" y="97212"/>
                      <a:pt x="173064" y="100584"/>
                    </a:cubicBezTo>
                    <a:lnTo>
                      <a:pt x="220583" y="127921"/>
                    </a:lnTo>
                    <a:cubicBezTo>
                      <a:pt x="240541" y="115634"/>
                      <a:pt x="243772" y="105442"/>
                      <a:pt x="230087" y="97536"/>
                    </a:cubicBezTo>
                    <a:close/>
                  </a:path>
                </a:pathLst>
              </a:custGeom>
              <a:solidFill>
                <a:srgbClr val="F9CA0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67" name="Google Shape;967;p24"/>
            <p:cNvSpPr/>
            <p:nvPr/>
          </p:nvSpPr>
          <p:spPr>
            <a:xfrm>
              <a:off x="2890886" y="2508793"/>
              <a:ext cx="205462" cy="301290"/>
            </a:xfrm>
            <a:custGeom>
              <a:rect b="b" l="l" r="r" t="t"/>
              <a:pathLst>
                <a:path extrusionOk="0" h="301290" w="205462">
                  <a:moveTo>
                    <a:pt x="72372" y="9965"/>
                  </a:moveTo>
                  <a:cubicBezTo>
                    <a:pt x="80545" y="-3179"/>
                    <a:pt x="142985" y="-11847"/>
                    <a:pt x="163608" y="41207"/>
                  </a:cubicBezTo>
                  <a:cubicBezTo>
                    <a:pt x="171306" y="61305"/>
                    <a:pt x="170166" y="112740"/>
                    <a:pt x="176628" y="145030"/>
                  </a:cubicBezTo>
                  <a:cubicBezTo>
                    <a:pt x="183091" y="177320"/>
                    <a:pt x="198582" y="195608"/>
                    <a:pt x="204094" y="221801"/>
                  </a:cubicBezTo>
                  <a:cubicBezTo>
                    <a:pt x="209606" y="247995"/>
                    <a:pt x="200578" y="292000"/>
                    <a:pt x="137568" y="299716"/>
                  </a:cubicBezTo>
                  <a:cubicBezTo>
                    <a:pt x="74558" y="307431"/>
                    <a:pt x="26088" y="285333"/>
                    <a:pt x="11262" y="265140"/>
                  </a:cubicBezTo>
                  <a:cubicBezTo>
                    <a:pt x="-3563" y="244947"/>
                    <a:pt x="-3944" y="202275"/>
                    <a:pt x="11262" y="179415"/>
                  </a:cubicBezTo>
                  <a:cubicBezTo>
                    <a:pt x="26468" y="156555"/>
                    <a:pt x="38443" y="137696"/>
                    <a:pt x="38063" y="107787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24"/>
            <p:cNvSpPr/>
            <p:nvPr/>
          </p:nvSpPr>
          <p:spPr>
            <a:xfrm>
              <a:off x="2906291" y="2506021"/>
              <a:ext cx="98213" cy="121997"/>
            </a:xfrm>
            <a:custGeom>
              <a:rect b="b" l="l" r="r" t="t"/>
              <a:pathLst>
                <a:path extrusionOk="0" h="121997" w="98213">
                  <a:moveTo>
                    <a:pt x="98213" y="3593"/>
                  </a:moveTo>
                  <a:cubicBezTo>
                    <a:pt x="98213" y="3593"/>
                    <a:pt x="50694" y="-9932"/>
                    <a:pt x="22183" y="15499"/>
                  </a:cubicBezTo>
                  <a:cubicBezTo>
                    <a:pt x="3095" y="33359"/>
                    <a:pt x="-4458" y="60400"/>
                    <a:pt x="2605" y="85603"/>
                  </a:cubicBezTo>
                  <a:cubicBezTo>
                    <a:pt x="6407" y="100558"/>
                    <a:pt x="14010" y="120846"/>
                    <a:pt x="25794" y="121989"/>
                  </a:cubicBezTo>
                  <a:cubicBezTo>
                    <a:pt x="37579" y="123132"/>
                    <a:pt x="98213" y="3593"/>
                    <a:pt x="98213" y="3593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24"/>
            <p:cNvSpPr/>
            <p:nvPr/>
          </p:nvSpPr>
          <p:spPr>
            <a:xfrm>
              <a:off x="2925684" y="2638202"/>
              <a:ext cx="121328" cy="136036"/>
            </a:xfrm>
            <a:custGeom>
              <a:rect b="b" l="l" r="r" t="t"/>
              <a:pathLst>
                <a:path extrusionOk="0" h="136036" w="121328">
                  <a:moveTo>
                    <a:pt x="96782" y="0"/>
                  </a:moveTo>
                  <a:cubicBezTo>
                    <a:pt x="96782" y="0"/>
                    <a:pt x="93741" y="52483"/>
                    <a:pt x="94691" y="56388"/>
                  </a:cubicBezTo>
                  <a:cubicBezTo>
                    <a:pt x="95641" y="60293"/>
                    <a:pt x="115219" y="64008"/>
                    <a:pt x="120731" y="68580"/>
                  </a:cubicBezTo>
                  <a:cubicBezTo>
                    <a:pt x="126244" y="73152"/>
                    <a:pt x="92220" y="126397"/>
                    <a:pt x="74923" y="134302"/>
                  </a:cubicBezTo>
                  <a:cubicBezTo>
                    <a:pt x="57626" y="142208"/>
                    <a:pt x="4120" y="122015"/>
                    <a:pt x="414" y="95345"/>
                  </a:cubicBezTo>
                  <a:cubicBezTo>
                    <a:pt x="-3008" y="70771"/>
                    <a:pt x="15715" y="51721"/>
                    <a:pt x="22937" y="45053"/>
                  </a:cubicBezTo>
                  <a:cubicBezTo>
                    <a:pt x="27873" y="44701"/>
                    <a:pt x="32828" y="44701"/>
                    <a:pt x="37763" y="45053"/>
                  </a:cubicBezTo>
                  <a:lnTo>
                    <a:pt x="39284" y="19526"/>
                  </a:lnTo>
                  <a:cubicBezTo>
                    <a:pt x="62758" y="11716"/>
                    <a:pt x="96782" y="0"/>
                    <a:pt x="96782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24"/>
            <p:cNvSpPr/>
            <p:nvPr/>
          </p:nvSpPr>
          <p:spPr>
            <a:xfrm>
              <a:off x="2718513" y="2692113"/>
              <a:ext cx="229495" cy="326875"/>
            </a:xfrm>
            <a:custGeom>
              <a:rect b="b" l="l" r="r" t="t"/>
              <a:pathLst>
                <a:path extrusionOk="0" h="326875" w="229495">
                  <a:moveTo>
                    <a:pt x="149801" y="226409"/>
                  </a:moveTo>
                  <a:cubicBezTo>
                    <a:pt x="134955" y="246860"/>
                    <a:pt x="117366" y="265167"/>
                    <a:pt x="97530" y="280797"/>
                  </a:cubicBezTo>
                  <a:cubicBezTo>
                    <a:pt x="91255" y="287379"/>
                    <a:pt x="85323" y="294275"/>
                    <a:pt x="79758" y="301466"/>
                  </a:cubicBezTo>
                  <a:cubicBezTo>
                    <a:pt x="70365" y="312277"/>
                    <a:pt x="58256" y="320364"/>
                    <a:pt x="44689" y="324898"/>
                  </a:cubicBezTo>
                  <a:cubicBezTo>
                    <a:pt x="32810" y="327946"/>
                    <a:pt x="27868" y="327089"/>
                    <a:pt x="25682" y="324898"/>
                  </a:cubicBezTo>
                  <a:cubicBezTo>
                    <a:pt x="23496" y="322707"/>
                    <a:pt x="24636" y="319278"/>
                    <a:pt x="29768" y="317183"/>
                  </a:cubicBezTo>
                  <a:cubicBezTo>
                    <a:pt x="38175" y="314620"/>
                    <a:pt x="45992" y="310410"/>
                    <a:pt x="52767" y="304800"/>
                  </a:cubicBezTo>
                  <a:cubicBezTo>
                    <a:pt x="52767" y="304800"/>
                    <a:pt x="41743" y="309943"/>
                    <a:pt x="34805" y="312325"/>
                  </a:cubicBezTo>
                  <a:cubicBezTo>
                    <a:pt x="28672" y="314449"/>
                    <a:pt x="22276" y="315735"/>
                    <a:pt x="15798" y="316135"/>
                  </a:cubicBezTo>
                  <a:cubicBezTo>
                    <a:pt x="9240" y="316135"/>
                    <a:pt x="2397" y="308515"/>
                    <a:pt x="7529" y="306610"/>
                  </a:cubicBezTo>
                  <a:cubicBezTo>
                    <a:pt x="12661" y="304705"/>
                    <a:pt x="17508" y="304228"/>
                    <a:pt x="27677" y="300418"/>
                  </a:cubicBezTo>
                  <a:cubicBezTo>
                    <a:pt x="33058" y="298542"/>
                    <a:pt x="38147" y="295913"/>
                    <a:pt x="42788" y="292608"/>
                  </a:cubicBezTo>
                  <a:cubicBezTo>
                    <a:pt x="35731" y="294684"/>
                    <a:pt x="28516" y="296189"/>
                    <a:pt x="21215" y="297085"/>
                  </a:cubicBezTo>
                  <a:cubicBezTo>
                    <a:pt x="15118" y="298075"/>
                    <a:pt x="8868" y="297351"/>
                    <a:pt x="3158" y="294989"/>
                  </a:cubicBezTo>
                  <a:cubicBezTo>
                    <a:pt x="116" y="293656"/>
                    <a:pt x="-2545" y="288131"/>
                    <a:pt x="4298" y="286321"/>
                  </a:cubicBezTo>
                  <a:cubicBezTo>
                    <a:pt x="13203" y="285417"/>
                    <a:pt x="21954" y="283369"/>
                    <a:pt x="30339" y="280225"/>
                  </a:cubicBezTo>
                  <a:cubicBezTo>
                    <a:pt x="38322" y="276606"/>
                    <a:pt x="43359" y="272796"/>
                    <a:pt x="41553" y="272034"/>
                  </a:cubicBezTo>
                  <a:cubicBezTo>
                    <a:pt x="39747" y="271272"/>
                    <a:pt x="35281" y="273749"/>
                    <a:pt x="27202" y="273177"/>
                  </a:cubicBezTo>
                  <a:cubicBezTo>
                    <a:pt x="19124" y="272606"/>
                    <a:pt x="11711" y="267462"/>
                    <a:pt x="11806" y="263081"/>
                  </a:cubicBezTo>
                  <a:cubicBezTo>
                    <a:pt x="11901" y="258699"/>
                    <a:pt x="13517" y="261175"/>
                    <a:pt x="21310" y="260509"/>
                  </a:cubicBezTo>
                  <a:cubicBezTo>
                    <a:pt x="29654" y="258470"/>
                    <a:pt x="38135" y="257042"/>
                    <a:pt x="46685" y="256223"/>
                  </a:cubicBezTo>
                  <a:cubicBezTo>
                    <a:pt x="55089" y="256594"/>
                    <a:pt x="63498" y="255594"/>
                    <a:pt x="71585" y="253270"/>
                  </a:cubicBezTo>
                  <a:cubicBezTo>
                    <a:pt x="80138" y="250698"/>
                    <a:pt x="99336" y="227648"/>
                    <a:pt x="113972" y="206597"/>
                  </a:cubicBezTo>
                  <a:cubicBezTo>
                    <a:pt x="130121" y="183099"/>
                    <a:pt x="142917" y="157448"/>
                    <a:pt x="151987" y="130397"/>
                  </a:cubicBezTo>
                  <a:cubicBezTo>
                    <a:pt x="160825" y="101251"/>
                    <a:pt x="170995" y="46863"/>
                    <a:pt x="178788" y="27908"/>
                  </a:cubicBezTo>
                  <a:cubicBezTo>
                    <a:pt x="186581" y="8954"/>
                    <a:pt x="199221" y="381"/>
                    <a:pt x="211576" y="0"/>
                  </a:cubicBezTo>
                  <a:cubicBezTo>
                    <a:pt x="226021" y="0"/>
                    <a:pt x="232199" y="19050"/>
                    <a:pt x="228397" y="35052"/>
                  </a:cubicBezTo>
                  <a:cubicBezTo>
                    <a:pt x="221175" y="63627"/>
                    <a:pt x="189052" y="174689"/>
                    <a:pt x="149801" y="226409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24"/>
            <p:cNvSpPr/>
            <p:nvPr/>
          </p:nvSpPr>
          <p:spPr>
            <a:xfrm>
              <a:off x="2890388" y="2682707"/>
              <a:ext cx="176857" cy="233853"/>
            </a:xfrm>
            <a:custGeom>
              <a:rect b="b" l="l" r="r" t="t"/>
              <a:pathLst>
                <a:path extrusionOk="0" h="233853" w="176857">
                  <a:moveTo>
                    <a:pt x="139301" y="16931"/>
                  </a:moveTo>
                  <a:cubicBezTo>
                    <a:pt x="154031" y="19217"/>
                    <a:pt x="170853" y="27122"/>
                    <a:pt x="173134" y="35219"/>
                  </a:cubicBezTo>
                  <a:cubicBezTo>
                    <a:pt x="179252" y="64308"/>
                    <a:pt x="177812" y="94483"/>
                    <a:pt x="168952" y="122849"/>
                  </a:cubicBezTo>
                  <a:cubicBezTo>
                    <a:pt x="156217" y="156663"/>
                    <a:pt x="141772" y="218099"/>
                    <a:pt x="134454" y="232196"/>
                  </a:cubicBezTo>
                  <a:cubicBezTo>
                    <a:pt x="96503" y="237510"/>
                    <a:pt x="57869" y="229967"/>
                    <a:pt x="24685" y="210764"/>
                  </a:cubicBezTo>
                  <a:cubicBezTo>
                    <a:pt x="24685" y="210764"/>
                    <a:pt x="21644" y="151995"/>
                    <a:pt x="21454" y="132564"/>
                  </a:cubicBezTo>
                  <a:cubicBezTo>
                    <a:pt x="-26065" y="91130"/>
                    <a:pt x="14516" y="39981"/>
                    <a:pt x="54717" y="357"/>
                  </a:cubicBezTo>
                  <a:cubicBezTo>
                    <a:pt x="59520" y="-119"/>
                    <a:pt x="64359" y="-119"/>
                    <a:pt x="69163" y="357"/>
                  </a:cubicBezTo>
                  <a:cubicBezTo>
                    <a:pt x="69163" y="357"/>
                    <a:pt x="33333" y="42743"/>
                    <a:pt x="58233" y="67032"/>
                  </a:cubicBezTo>
                  <a:cubicBezTo>
                    <a:pt x="111645" y="50554"/>
                    <a:pt x="122194" y="26551"/>
                    <a:pt x="139301" y="16931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24"/>
            <p:cNvSpPr/>
            <p:nvPr/>
          </p:nvSpPr>
          <p:spPr>
            <a:xfrm>
              <a:off x="2921860" y="2515790"/>
              <a:ext cx="130560" cy="160797"/>
            </a:xfrm>
            <a:custGeom>
              <a:rect b="b" l="l" r="r" t="t"/>
              <a:pathLst>
                <a:path extrusionOk="0" h="160797" w="130560">
                  <a:moveTo>
                    <a:pt x="2717" y="57260"/>
                  </a:moveTo>
                  <a:lnTo>
                    <a:pt x="2717" y="57260"/>
                  </a:lnTo>
                  <a:cubicBezTo>
                    <a:pt x="8039" y="23542"/>
                    <a:pt x="32369" y="-1890"/>
                    <a:pt x="67058" y="110"/>
                  </a:cubicBezTo>
                  <a:cubicBezTo>
                    <a:pt x="103762" y="1787"/>
                    <a:pt x="132161" y="32962"/>
                    <a:pt x="130490" y="69748"/>
                  </a:cubicBezTo>
                  <a:cubicBezTo>
                    <a:pt x="129521" y="91084"/>
                    <a:pt x="118410" y="110667"/>
                    <a:pt x="100606" y="122411"/>
                  </a:cubicBezTo>
                  <a:cubicBezTo>
                    <a:pt x="99408" y="127526"/>
                    <a:pt x="97622" y="132479"/>
                    <a:pt x="95284" y="137175"/>
                  </a:cubicBezTo>
                  <a:cubicBezTo>
                    <a:pt x="82929" y="151463"/>
                    <a:pt x="50331" y="160607"/>
                    <a:pt x="39497" y="160797"/>
                  </a:cubicBezTo>
                  <a:cubicBezTo>
                    <a:pt x="29993" y="160797"/>
                    <a:pt x="22200" y="152129"/>
                    <a:pt x="13457" y="137651"/>
                  </a:cubicBezTo>
                  <a:cubicBezTo>
                    <a:pt x="-4791" y="107457"/>
                    <a:pt x="-134" y="74024"/>
                    <a:pt x="2717" y="5726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24"/>
            <p:cNvSpPr/>
            <p:nvPr/>
          </p:nvSpPr>
          <p:spPr>
            <a:xfrm>
              <a:off x="2927048" y="2514816"/>
              <a:ext cx="130747" cy="123290"/>
            </a:xfrm>
            <a:custGeom>
              <a:rect b="b" l="l" r="r" t="t"/>
              <a:pathLst>
                <a:path extrusionOk="0" h="123290" w="130747">
                  <a:moveTo>
                    <a:pt x="72609" y="1657"/>
                  </a:moveTo>
                  <a:cubicBezTo>
                    <a:pt x="97034" y="6514"/>
                    <a:pt x="116992" y="13372"/>
                    <a:pt x="123644" y="37280"/>
                  </a:cubicBezTo>
                  <a:cubicBezTo>
                    <a:pt x="128206" y="53853"/>
                    <a:pt x="134098" y="84905"/>
                    <a:pt x="128396" y="98526"/>
                  </a:cubicBezTo>
                  <a:lnTo>
                    <a:pt x="124975" y="108051"/>
                  </a:lnTo>
                  <a:lnTo>
                    <a:pt x="95418" y="123291"/>
                  </a:lnTo>
                  <a:cubicBezTo>
                    <a:pt x="95418" y="123291"/>
                    <a:pt x="81637" y="111765"/>
                    <a:pt x="85914" y="78047"/>
                  </a:cubicBezTo>
                  <a:cubicBezTo>
                    <a:pt x="85678" y="73494"/>
                    <a:pt x="84234" y="69094"/>
                    <a:pt x="81733" y="65283"/>
                  </a:cubicBezTo>
                  <a:cubicBezTo>
                    <a:pt x="79886" y="62102"/>
                    <a:pt x="78510" y="58673"/>
                    <a:pt x="77646" y="55092"/>
                  </a:cubicBezTo>
                  <a:cubicBezTo>
                    <a:pt x="74170" y="46024"/>
                    <a:pt x="67371" y="38633"/>
                    <a:pt x="58638" y="34423"/>
                  </a:cubicBezTo>
                  <a:cubicBezTo>
                    <a:pt x="36685" y="22040"/>
                    <a:pt x="4562" y="32708"/>
                    <a:pt x="0" y="37185"/>
                  </a:cubicBezTo>
                  <a:cubicBezTo>
                    <a:pt x="12785" y="9638"/>
                    <a:pt x="43070" y="-5182"/>
                    <a:pt x="72609" y="1657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24"/>
            <p:cNvSpPr/>
            <p:nvPr/>
          </p:nvSpPr>
          <p:spPr>
            <a:xfrm>
              <a:off x="2770258" y="3324285"/>
              <a:ext cx="102779" cy="78901"/>
            </a:xfrm>
            <a:custGeom>
              <a:rect b="b" l="l" r="r" t="t"/>
              <a:pathLst>
                <a:path extrusionOk="0" h="78901" w="102779">
                  <a:moveTo>
                    <a:pt x="95300" y="3"/>
                  </a:moveTo>
                  <a:cubicBezTo>
                    <a:pt x="82945" y="10099"/>
                    <a:pt x="63843" y="3146"/>
                    <a:pt x="62892" y="4003"/>
                  </a:cubicBezTo>
                  <a:cubicBezTo>
                    <a:pt x="48523" y="16481"/>
                    <a:pt x="33449" y="28120"/>
                    <a:pt x="17749" y="38864"/>
                  </a:cubicBezTo>
                  <a:cubicBezTo>
                    <a:pt x="10051" y="44961"/>
                    <a:pt x="-1924" y="53057"/>
                    <a:pt x="262" y="64677"/>
                  </a:cubicBezTo>
                  <a:cubicBezTo>
                    <a:pt x="4064" y="85537"/>
                    <a:pt x="37327" y="79060"/>
                    <a:pt x="49872" y="72678"/>
                  </a:cubicBezTo>
                  <a:cubicBezTo>
                    <a:pt x="62417" y="66297"/>
                    <a:pt x="72681" y="55819"/>
                    <a:pt x="84561" y="48389"/>
                  </a:cubicBezTo>
                  <a:cubicBezTo>
                    <a:pt x="93019" y="43151"/>
                    <a:pt x="101383" y="40389"/>
                    <a:pt x="102713" y="29339"/>
                  </a:cubicBezTo>
                  <a:cubicBezTo>
                    <a:pt x="103473" y="22958"/>
                    <a:pt x="97486" y="-283"/>
                    <a:pt x="95300" y="3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24"/>
            <p:cNvSpPr/>
            <p:nvPr/>
          </p:nvSpPr>
          <p:spPr>
            <a:xfrm>
              <a:off x="2770711" y="3349338"/>
              <a:ext cx="102274" cy="53559"/>
            </a:xfrm>
            <a:custGeom>
              <a:rect b="b" l="l" r="r" t="t"/>
              <a:pathLst>
                <a:path extrusionOk="0" h="53559" w="102274">
                  <a:moveTo>
                    <a:pt x="102071" y="0"/>
                  </a:moveTo>
                  <a:cubicBezTo>
                    <a:pt x="100455" y="10287"/>
                    <a:pt x="92567" y="13145"/>
                    <a:pt x="83823" y="18383"/>
                  </a:cubicBezTo>
                  <a:cubicBezTo>
                    <a:pt x="71754" y="25908"/>
                    <a:pt x="61109" y="36671"/>
                    <a:pt x="48564" y="43053"/>
                  </a:cubicBezTo>
                  <a:cubicBezTo>
                    <a:pt x="36019" y="49435"/>
                    <a:pt x="8078" y="54769"/>
                    <a:pt x="0" y="39910"/>
                  </a:cubicBezTo>
                  <a:cubicBezTo>
                    <a:pt x="4372" y="60008"/>
                    <a:pt x="37065" y="53721"/>
                    <a:pt x="49420" y="47339"/>
                  </a:cubicBezTo>
                  <a:cubicBezTo>
                    <a:pt x="61775" y="40958"/>
                    <a:pt x="72229" y="30480"/>
                    <a:pt x="84109" y="23051"/>
                  </a:cubicBezTo>
                  <a:cubicBezTo>
                    <a:pt x="92567" y="17812"/>
                    <a:pt x="100930" y="15050"/>
                    <a:pt x="102261" y="4001"/>
                  </a:cubicBezTo>
                  <a:cubicBezTo>
                    <a:pt x="102304" y="2667"/>
                    <a:pt x="102241" y="1324"/>
                    <a:pt x="102071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24"/>
            <p:cNvSpPr/>
            <p:nvPr/>
          </p:nvSpPr>
          <p:spPr>
            <a:xfrm>
              <a:off x="2718772" y="3290474"/>
              <a:ext cx="94135" cy="73100"/>
            </a:xfrm>
            <a:custGeom>
              <a:rect b="b" l="l" r="r" t="t"/>
              <a:pathLst>
                <a:path extrusionOk="0" h="73100" w="94135">
                  <a:moveTo>
                    <a:pt x="86722" y="0"/>
                  </a:moveTo>
                  <a:cubicBezTo>
                    <a:pt x="75413" y="9525"/>
                    <a:pt x="58211" y="4096"/>
                    <a:pt x="57546" y="4953"/>
                  </a:cubicBezTo>
                  <a:cubicBezTo>
                    <a:pt x="44378" y="16202"/>
                    <a:pt x="30609" y="26727"/>
                    <a:pt x="16299" y="36481"/>
                  </a:cubicBezTo>
                  <a:cubicBezTo>
                    <a:pt x="9266" y="42005"/>
                    <a:pt x="-1758" y="49435"/>
                    <a:pt x="238" y="60103"/>
                  </a:cubicBezTo>
                  <a:cubicBezTo>
                    <a:pt x="3849" y="79153"/>
                    <a:pt x="34261" y="73247"/>
                    <a:pt x="45761" y="67437"/>
                  </a:cubicBezTo>
                  <a:cubicBezTo>
                    <a:pt x="57260" y="61627"/>
                    <a:pt x="66669" y="51911"/>
                    <a:pt x="77504" y="45148"/>
                  </a:cubicBezTo>
                  <a:cubicBezTo>
                    <a:pt x="85297" y="40386"/>
                    <a:pt x="92900" y="37814"/>
                    <a:pt x="94135" y="28004"/>
                  </a:cubicBezTo>
                  <a:cubicBezTo>
                    <a:pt x="93742" y="18240"/>
                    <a:pt x="91212" y="8677"/>
                    <a:pt x="86722" y="0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24"/>
            <p:cNvSpPr/>
            <p:nvPr/>
          </p:nvSpPr>
          <p:spPr>
            <a:xfrm>
              <a:off x="2719200" y="3314572"/>
              <a:ext cx="93731" cy="48987"/>
            </a:xfrm>
            <a:custGeom>
              <a:rect b="b" l="l" r="r" t="t"/>
              <a:pathLst>
                <a:path extrusionOk="0" h="48987" w="93731">
                  <a:moveTo>
                    <a:pt x="93517" y="0"/>
                  </a:moveTo>
                  <a:cubicBezTo>
                    <a:pt x="91997" y="9525"/>
                    <a:pt x="84014" y="12002"/>
                    <a:pt x="76791" y="16764"/>
                  </a:cubicBezTo>
                  <a:cubicBezTo>
                    <a:pt x="65766" y="23622"/>
                    <a:pt x="55977" y="33528"/>
                    <a:pt x="44573" y="39434"/>
                  </a:cubicBezTo>
                  <a:cubicBezTo>
                    <a:pt x="33168" y="45339"/>
                    <a:pt x="7413" y="50102"/>
                    <a:pt x="0" y="36481"/>
                  </a:cubicBezTo>
                  <a:cubicBezTo>
                    <a:pt x="4087" y="54864"/>
                    <a:pt x="33929" y="49149"/>
                    <a:pt x="45333" y="43339"/>
                  </a:cubicBezTo>
                  <a:cubicBezTo>
                    <a:pt x="56738" y="37529"/>
                    <a:pt x="66241" y="27813"/>
                    <a:pt x="77076" y="21050"/>
                  </a:cubicBezTo>
                  <a:cubicBezTo>
                    <a:pt x="84869" y="16288"/>
                    <a:pt x="92472" y="13716"/>
                    <a:pt x="93707" y="3905"/>
                  </a:cubicBezTo>
                  <a:cubicBezTo>
                    <a:pt x="93771" y="2600"/>
                    <a:pt x="93707" y="1296"/>
                    <a:pt x="93517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24"/>
            <p:cNvSpPr/>
            <p:nvPr/>
          </p:nvSpPr>
          <p:spPr>
            <a:xfrm>
              <a:off x="2753699" y="2913665"/>
              <a:ext cx="223980" cy="387148"/>
            </a:xfrm>
            <a:custGeom>
              <a:rect b="b" l="l" r="r" t="t"/>
              <a:pathLst>
                <a:path extrusionOk="0" h="387148" w="223980">
                  <a:moveTo>
                    <a:pt x="222484" y="14288"/>
                  </a:moveTo>
                  <a:cubicBezTo>
                    <a:pt x="189070" y="18698"/>
                    <a:pt x="155091" y="13754"/>
                    <a:pt x="124310" y="0"/>
                  </a:cubicBezTo>
                  <a:cubicBezTo>
                    <a:pt x="124310" y="10478"/>
                    <a:pt x="125355" y="19717"/>
                    <a:pt x="125355" y="19717"/>
                  </a:cubicBezTo>
                  <a:cubicBezTo>
                    <a:pt x="85439" y="48292"/>
                    <a:pt x="5227" y="95917"/>
                    <a:pt x="0" y="128683"/>
                  </a:cubicBezTo>
                  <a:cubicBezTo>
                    <a:pt x="5227" y="232601"/>
                    <a:pt x="21003" y="381000"/>
                    <a:pt x="25470" y="383096"/>
                  </a:cubicBezTo>
                  <a:cubicBezTo>
                    <a:pt x="38015" y="389096"/>
                    <a:pt x="46759" y="388144"/>
                    <a:pt x="52651" y="382143"/>
                  </a:cubicBezTo>
                  <a:cubicBezTo>
                    <a:pt x="52651" y="382143"/>
                    <a:pt x="77836" y="294132"/>
                    <a:pt x="70518" y="164973"/>
                  </a:cubicBezTo>
                  <a:cubicBezTo>
                    <a:pt x="70518" y="164973"/>
                    <a:pt x="210414" y="102870"/>
                    <a:pt x="219537" y="68961"/>
                  </a:cubicBezTo>
                  <a:cubicBezTo>
                    <a:pt x="223607" y="55254"/>
                    <a:pt x="224900" y="40881"/>
                    <a:pt x="223339" y="26670"/>
                  </a:cubicBezTo>
                  <a:cubicBezTo>
                    <a:pt x="223244" y="22574"/>
                    <a:pt x="222959" y="18383"/>
                    <a:pt x="222484" y="14288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979;p24"/>
            <p:cNvSpPr/>
            <p:nvPr/>
          </p:nvSpPr>
          <p:spPr>
            <a:xfrm>
              <a:off x="2814713" y="2914427"/>
              <a:ext cx="222989" cy="419220"/>
            </a:xfrm>
            <a:custGeom>
              <a:rect b="b" l="l" r="r" t="t"/>
              <a:pathLst>
                <a:path extrusionOk="0" h="419220" w="222989">
                  <a:moveTo>
                    <a:pt x="207943" y="0"/>
                  </a:moveTo>
                  <a:cubicBezTo>
                    <a:pt x="181465" y="11887"/>
                    <a:pt x="152119" y="15821"/>
                    <a:pt x="123454" y="11334"/>
                  </a:cubicBezTo>
                  <a:cubicBezTo>
                    <a:pt x="123454" y="25241"/>
                    <a:pt x="125450" y="51340"/>
                    <a:pt x="125450" y="51340"/>
                  </a:cubicBezTo>
                  <a:cubicBezTo>
                    <a:pt x="85534" y="79915"/>
                    <a:pt x="5227" y="127540"/>
                    <a:pt x="0" y="160210"/>
                  </a:cubicBezTo>
                  <a:cubicBezTo>
                    <a:pt x="5227" y="264128"/>
                    <a:pt x="14921" y="414623"/>
                    <a:pt x="19008" y="416528"/>
                  </a:cubicBezTo>
                  <a:cubicBezTo>
                    <a:pt x="30005" y="421205"/>
                    <a:pt x="42648" y="419719"/>
                    <a:pt x="52271" y="412623"/>
                  </a:cubicBezTo>
                  <a:cubicBezTo>
                    <a:pt x="52271" y="412623"/>
                    <a:pt x="77456" y="325755"/>
                    <a:pt x="70138" y="196596"/>
                  </a:cubicBezTo>
                  <a:cubicBezTo>
                    <a:pt x="70138" y="194119"/>
                    <a:pt x="189981" y="134969"/>
                    <a:pt x="205187" y="119348"/>
                  </a:cubicBezTo>
                  <a:cubicBezTo>
                    <a:pt x="220393" y="103727"/>
                    <a:pt x="223339" y="80486"/>
                    <a:pt x="222959" y="58293"/>
                  </a:cubicBezTo>
                  <a:cubicBezTo>
                    <a:pt x="221907" y="38052"/>
                    <a:pt x="216800" y="18221"/>
                    <a:pt x="207943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980;p24"/>
            <p:cNvSpPr/>
            <p:nvPr/>
          </p:nvSpPr>
          <p:spPr>
            <a:xfrm>
              <a:off x="2731717" y="2888138"/>
              <a:ext cx="333476" cy="307358"/>
            </a:xfrm>
            <a:custGeom>
              <a:rect b="b" l="l" r="r" t="t"/>
              <a:pathLst>
                <a:path extrusionOk="0" h="307358" w="333476">
                  <a:moveTo>
                    <a:pt x="320305" y="48292"/>
                  </a:moveTo>
                  <a:cubicBezTo>
                    <a:pt x="320305" y="48292"/>
                    <a:pt x="364593" y="126968"/>
                    <a:pt x="290749" y="167449"/>
                  </a:cubicBezTo>
                  <a:cubicBezTo>
                    <a:pt x="212818" y="210121"/>
                    <a:pt x="165299" y="220123"/>
                    <a:pt x="165299" y="220123"/>
                  </a:cubicBezTo>
                  <a:lnTo>
                    <a:pt x="153609" y="222885"/>
                  </a:lnTo>
                  <a:cubicBezTo>
                    <a:pt x="157270" y="250003"/>
                    <a:pt x="157270" y="277492"/>
                    <a:pt x="153609" y="304609"/>
                  </a:cubicBezTo>
                  <a:cubicBezTo>
                    <a:pt x="153609" y="304609"/>
                    <a:pt x="98012" y="323659"/>
                    <a:pt x="27114" y="261461"/>
                  </a:cubicBezTo>
                  <a:lnTo>
                    <a:pt x="3544" y="185261"/>
                  </a:lnTo>
                  <a:lnTo>
                    <a:pt x="788" y="165545"/>
                  </a:lnTo>
                  <a:cubicBezTo>
                    <a:pt x="-1935" y="151667"/>
                    <a:pt x="2495" y="137350"/>
                    <a:pt x="12573" y="127445"/>
                  </a:cubicBezTo>
                  <a:cubicBezTo>
                    <a:pt x="29585" y="112014"/>
                    <a:pt x="83566" y="72390"/>
                    <a:pt x="117114" y="49721"/>
                  </a:cubicBezTo>
                  <a:cubicBezTo>
                    <a:pt x="150663" y="27051"/>
                    <a:pt x="177463" y="5429"/>
                    <a:pt x="177463" y="5429"/>
                  </a:cubicBezTo>
                  <a:lnTo>
                    <a:pt x="183261" y="0"/>
                  </a:lnTo>
                  <a:cubicBezTo>
                    <a:pt x="183261" y="0"/>
                    <a:pt x="223082" y="31718"/>
                    <a:pt x="295786" y="21050"/>
                  </a:cubicBezTo>
                  <a:cubicBezTo>
                    <a:pt x="305324" y="28794"/>
                    <a:pt x="313597" y="37986"/>
                    <a:pt x="320305" y="482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981;p24"/>
            <p:cNvSpPr/>
            <p:nvPr/>
          </p:nvSpPr>
          <p:spPr>
            <a:xfrm>
              <a:off x="2999836" y="2706202"/>
              <a:ext cx="116284" cy="406848"/>
            </a:xfrm>
            <a:custGeom>
              <a:rect b="b" l="l" r="r" t="t"/>
              <a:pathLst>
                <a:path extrusionOk="0" h="406848" w="116284">
                  <a:moveTo>
                    <a:pt x="8279" y="347003"/>
                  </a:moveTo>
                  <a:cubicBezTo>
                    <a:pt x="15045" y="340870"/>
                    <a:pt x="22221" y="335202"/>
                    <a:pt x="29758" y="330049"/>
                  </a:cubicBezTo>
                  <a:cubicBezTo>
                    <a:pt x="37682" y="326020"/>
                    <a:pt x="44955" y="320819"/>
                    <a:pt x="51331" y="314619"/>
                  </a:cubicBezTo>
                  <a:cubicBezTo>
                    <a:pt x="58174" y="307761"/>
                    <a:pt x="68153" y="279186"/>
                    <a:pt x="73475" y="251373"/>
                  </a:cubicBezTo>
                  <a:cubicBezTo>
                    <a:pt x="78266" y="220207"/>
                    <a:pt x="77720" y="188441"/>
                    <a:pt x="71860" y="157456"/>
                  </a:cubicBezTo>
                  <a:cubicBezTo>
                    <a:pt x="62686" y="120423"/>
                    <a:pt x="50251" y="84276"/>
                    <a:pt x="34700" y="49443"/>
                  </a:cubicBezTo>
                  <a:cubicBezTo>
                    <a:pt x="25196" y="28583"/>
                    <a:pt x="30423" y="15819"/>
                    <a:pt x="39452" y="6580"/>
                  </a:cubicBezTo>
                  <a:cubicBezTo>
                    <a:pt x="50001" y="-4278"/>
                    <a:pt x="61025" y="-3993"/>
                    <a:pt x="73570" y="25154"/>
                  </a:cubicBezTo>
                  <a:cubicBezTo>
                    <a:pt x="91364" y="65864"/>
                    <a:pt x="104534" y="108459"/>
                    <a:pt x="112821" y="152122"/>
                  </a:cubicBezTo>
                  <a:cubicBezTo>
                    <a:pt x="117848" y="183869"/>
                    <a:pt x="117402" y="216254"/>
                    <a:pt x="111490" y="247848"/>
                  </a:cubicBezTo>
                  <a:cubicBezTo>
                    <a:pt x="106282" y="275538"/>
                    <a:pt x="97767" y="302503"/>
                    <a:pt x="86115" y="328144"/>
                  </a:cubicBezTo>
                  <a:cubicBezTo>
                    <a:pt x="82884" y="335669"/>
                    <a:pt x="82314" y="342051"/>
                    <a:pt x="77847" y="356719"/>
                  </a:cubicBezTo>
                  <a:cubicBezTo>
                    <a:pt x="73538" y="371788"/>
                    <a:pt x="65683" y="385608"/>
                    <a:pt x="54943" y="397010"/>
                  </a:cubicBezTo>
                  <a:cubicBezTo>
                    <a:pt x="45439" y="405963"/>
                    <a:pt x="40402" y="407678"/>
                    <a:pt x="37741" y="406535"/>
                  </a:cubicBezTo>
                  <a:cubicBezTo>
                    <a:pt x="35080" y="405392"/>
                    <a:pt x="34605" y="401677"/>
                    <a:pt x="38501" y="397010"/>
                  </a:cubicBezTo>
                  <a:cubicBezTo>
                    <a:pt x="45267" y="390181"/>
                    <a:pt x="50741" y="382180"/>
                    <a:pt x="54658" y="373388"/>
                  </a:cubicBezTo>
                  <a:cubicBezTo>
                    <a:pt x="54658" y="373388"/>
                    <a:pt x="46294" y="384532"/>
                    <a:pt x="40877" y="390247"/>
                  </a:cubicBezTo>
                  <a:cubicBezTo>
                    <a:pt x="36077" y="395448"/>
                    <a:pt x="30612" y="400001"/>
                    <a:pt x="24626" y="403773"/>
                  </a:cubicBezTo>
                  <a:cubicBezTo>
                    <a:pt x="18829" y="407202"/>
                    <a:pt x="9610" y="403106"/>
                    <a:pt x="13411" y="398343"/>
                  </a:cubicBezTo>
                  <a:cubicBezTo>
                    <a:pt x="17213" y="393581"/>
                    <a:pt x="21490" y="391009"/>
                    <a:pt x="29283" y="382246"/>
                  </a:cubicBezTo>
                  <a:cubicBezTo>
                    <a:pt x="33505" y="377636"/>
                    <a:pt x="37144" y="372512"/>
                    <a:pt x="40117" y="367006"/>
                  </a:cubicBezTo>
                  <a:cubicBezTo>
                    <a:pt x="34526" y="372540"/>
                    <a:pt x="28521" y="377636"/>
                    <a:pt x="22155" y="382246"/>
                  </a:cubicBezTo>
                  <a:cubicBezTo>
                    <a:pt x="17168" y="386199"/>
                    <a:pt x="11176" y="388675"/>
                    <a:pt x="4858" y="389390"/>
                  </a:cubicBezTo>
                  <a:cubicBezTo>
                    <a:pt x="1627" y="389390"/>
                    <a:pt x="-2935" y="385580"/>
                    <a:pt x="2577" y="380341"/>
                  </a:cubicBezTo>
                  <a:cubicBezTo>
                    <a:pt x="10475" y="374912"/>
                    <a:pt x="17659" y="368511"/>
                    <a:pt x="23961" y="361291"/>
                  </a:cubicBezTo>
                  <a:cubicBezTo>
                    <a:pt x="29853" y="353671"/>
                    <a:pt x="32989" y="347575"/>
                    <a:pt x="31088" y="347670"/>
                  </a:cubicBezTo>
                  <a:cubicBezTo>
                    <a:pt x="29188" y="347766"/>
                    <a:pt x="25956" y="352433"/>
                    <a:pt x="18353" y="355957"/>
                  </a:cubicBezTo>
                  <a:cubicBezTo>
                    <a:pt x="10750" y="359481"/>
                    <a:pt x="2007" y="358338"/>
                    <a:pt x="486" y="354052"/>
                  </a:cubicBezTo>
                  <a:cubicBezTo>
                    <a:pt x="-1034" y="349766"/>
                    <a:pt x="1342" y="351576"/>
                    <a:pt x="8279" y="347003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982;p24"/>
            <p:cNvSpPr/>
            <p:nvPr/>
          </p:nvSpPr>
          <p:spPr>
            <a:xfrm>
              <a:off x="3022743" y="2701064"/>
              <a:ext cx="69955" cy="89236"/>
            </a:xfrm>
            <a:custGeom>
              <a:rect b="b" l="l" r="r" t="t"/>
              <a:pathLst>
                <a:path extrusionOk="0" h="89236" w="69955">
                  <a:moveTo>
                    <a:pt x="69956" y="69535"/>
                  </a:moveTo>
                  <a:cubicBezTo>
                    <a:pt x="69956" y="69535"/>
                    <a:pt x="43060" y="93443"/>
                    <a:pt x="12933" y="88585"/>
                  </a:cubicBezTo>
                  <a:lnTo>
                    <a:pt x="1338" y="38484"/>
                  </a:lnTo>
                  <a:cubicBezTo>
                    <a:pt x="1338" y="38484"/>
                    <a:pt x="-6550" y="12099"/>
                    <a:pt x="15974" y="2098"/>
                  </a:cubicBezTo>
                  <a:cubicBezTo>
                    <a:pt x="38498" y="-7903"/>
                    <a:pt x="60167" y="18386"/>
                    <a:pt x="69956" y="69535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983;p24"/>
            <p:cNvSpPr/>
            <p:nvPr/>
          </p:nvSpPr>
          <p:spPr>
            <a:xfrm>
              <a:off x="2885136" y="2682643"/>
              <a:ext cx="59968" cy="63096"/>
            </a:xfrm>
            <a:custGeom>
              <a:rect b="b" l="l" r="r" t="t"/>
              <a:pathLst>
                <a:path extrusionOk="0" h="63096" w="59968">
                  <a:moveTo>
                    <a:pt x="59969" y="422"/>
                  </a:moveTo>
                  <a:cubicBezTo>
                    <a:pt x="59969" y="422"/>
                    <a:pt x="30887" y="-8532"/>
                    <a:pt x="0" y="56048"/>
                  </a:cubicBezTo>
                  <a:lnTo>
                    <a:pt x="11500" y="63096"/>
                  </a:lnTo>
                  <a:cubicBezTo>
                    <a:pt x="25902" y="40903"/>
                    <a:pt x="42113" y="19939"/>
                    <a:pt x="59969" y="422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984;p24"/>
            <p:cNvSpPr/>
            <p:nvPr/>
          </p:nvSpPr>
          <p:spPr>
            <a:xfrm>
              <a:off x="4136405" y="305709"/>
              <a:ext cx="1608303" cy="2009690"/>
            </a:xfrm>
            <a:custGeom>
              <a:rect b="b" l="l" r="r" t="t"/>
              <a:pathLst>
                <a:path extrusionOk="0" h="2009690" w="1608303">
                  <a:moveTo>
                    <a:pt x="1566509" y="879931"/>
                  </a:moveTo>
                  <a:lnTo>
                    <a:pt x="54267" y="4869"/>
                  </a:lnTo>
                  <a:cubicBezTo>
                    <a:pt x="46749" y="-388"/>
                    <a:pt x="37093" y="-1464"/>
                    <a:pt x="28606" y="2011"/>
                  </a:cubicBezTo>
                  <a:lnTo>
                    <a:pt x="28606" y="2011"/>
                  </a:lnTo>
                  <a:cubicBezTo>
                    <a:pt x="27970" y="2304"/>
                    <a:pt x="27371" y="2654"/>
                    <a:pt x="26801" y="3059"/>
                  </a:cubicBezTo>
                  <a:lnTo>
                    <a:pt x="0" y="18966"/>
                  </a:lnTo>
                  <a:lnTo>
                    <a:pt x="12925" y="42302"/>
                  </a:lnTo>
                  <a:lnTo>
                    <a:pt x="12925" y="1035093"/>
                  </a:lnTo>
                  <a:cubicBezTo>
                    <a:pt x="12925" y="1065573"/>
                    <a:pt x="31458" y="1101006"/>
                    <a:pt x="54267" y="1114150"/>
                  </a:cubicBezTo>
                  <a:lnTo>
                    <a:pt x="1557195" y="1983783"/>
                  </a:lnTo>
                  <a:lnTo>
                    <a:pt x="1561282" y="2009691"/>
                  </a:lnTo>
                  <a:lnTo>
                    <a:pt x="1591884" y="1992070"/>
                  </a:lnTo>
                  <a:cubicBezTo>
                    <a:pt x="1593367" y="1991412"/>
                    <a:pt x="1594773" y="1990574"/>
                    <a:pt x="1596066" y="1989593"/>
                  </a:cubicBezTo>
                  <a:lnTo>
                    <a:pt x="1596066" y="1989593"/>
                  </a:lnTo>
                  <a:cubicBezTo>
                    <a:pt x="1604800" y="1981363"/>
                    <a:pt x="1609248" y="1969552"/>
                    <a:pt x="1608136" y="1957589"/>
                  </a:cubicBezTo>
                  <a:lnTo>
                    <a:pt x="1608136" y="958988"/>
                  </a:lnTo>
                  <a:cubicBezTo>
                    <a:pt x="1607851" y="928508"/>
                    <a:pt x="1589793" y="893075"/>
                    <a:pt x="1566509" y="879931"/>
                  </a:cubicBezTo>
                  <a:close/>
                </a:path>
              </a:pathLst>
            </a:custGeom>
            <a:solidFill>
              <a:srgbClr val="DADC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24"/>
            <p:cNvSpPr/>
            <p:nvPr/>
          </p:nvSpPr>
          <p:spPr>
            <a:xfrm>
              <a:off x="4119583" y="322825"/>
              <a:ext cx="1594925" cy="1994313"/>
            </a:xfrm>
            <a:custGeom>
              <a:rect b="b" l="l" r="r" t="t"/>
              <a:pathLst>
                <a:path extrusionOk="0" h="1994313" w="1594925">
                  <a:moveTo>
                    <a:pt x="1553584" y="1989336"/>
                  </a:moveTo>
                  <a:lnTo>
                    <a:pt x="41342" y="1114274"/>
                  </a:lnTo>
                  <a:cubicBezTo>
                    <a:pt x="18532" y="1101035"/>
                    <a:pt x="0" y="1065697"/>
                    <a:pt x="0" y="1035122"/>
                  </a:cubicBezTo>
                  <a:lnTo>
                    <a:pt x="0" y="36235"/>
                  </a:lnTo>
                  <a:cubicBezTo>
                    <a:pt x="0" y="5755"/>
                    <a:pt x="19008" y="-8247"/>
                    <a:pt x="41342" y="4993"/>
                  </a:cubicBezTo>
                  <a:lnTo>
                    <a:pt x="1553584" y="880055"/>
                  </a:lnTo>
                  <a:cubicBezTo>
                    <a:pt x="1576393" y="893199"/>
                    <a:pt x="1594925" y="928632"/>
                    <a:pt x="1594925" y="959112"/>
                  </a:cubicBezTo>
                  <a:lnTo>
                    <a:pt x="1594925" y="1957999"/>
                  </a:lnTo>
                  <a:cubicBezTo>
                    <a:pt x="1594925" y="1988479"/>
                    <a:pt x="1576393" y="2002576"/>
                    <a:pt x="1553584" y="1989336"/>
                  </a:cubicBezTo>
                  <a:close/>
                </a:path>
              </a:pathLst>
            </a:custGeom>
            <a:solidFill>
              <a:srgbClr val="F8F9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24"/>
            <p:cNvSpPr/>
            <p:nvPr/>
          </p:nvSpPr>
          <p:spPr>
            <a:xfrm>
              <a:off x="4241517" y="588041"/>
              <a:ext cx="58543" cy="817911"/>
            </a:xfrm>
            <a:custGeom>
              <a:rect b="b" l="l" r="r" t="t"/>
              <a:pathLst>
                <a:path extrusionOk="0" h="817911" w="58543">
                  <a:moveTo>
                    <a:pt x="57878" y="817912"/>
                  </a:moveTo>
                  <a:lnTo>
                    <a:pt x="0" y="783431"/>
                  </a:lnTo>
                  <a:lnTo>
                    <a:pt x="760" y="0"/>
                  </a:lnTo>
                  <a:lnTo>
                    <a:pt x="58543" y="34481"/>
                  </a:lnTo>
                  <a:lnTo>
                    <a:pt x="57878" y="817912"/>
                  </a:lnTo>
                  <a:close/>
                </a:path>
              </a:pathLst>
            </a:custGeom>
            <a:solidFill>
              <a:srgbClr val="DADC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987;p24"/>
            <p:cNvSpPr/>
            <p:nvPr/>
          </p:nvSpPr>
          <p:spPr>
            <a:xfrm>
              <a:off x="4241517" y="1216214"/>
              <a:ext cx="58448" cy="189833"/>
            </a:xfrm>
            <a:custGeom>
              <a:rect b="b" l="l" r="r" t="t"/>
              <a:pathLst>
                <a:path extrusionOk="0" h="189833" w="58448">
                  <a:moveTo>
                    <a:pt x="57878" y="189833"/>
                  </a:moveTo>
                  <a:lnTo>
                    <a:pt x="0" y="156115"/>
                  </a:lnTo>
                  <a:lnTo>
                    <a:pt x="570" y="0"/>
                  </a:lnTo>
                  <a:lnTo>
                    <a:pt x="58448" y="33814"/>
                  </a:lnTo>
                  <a:lnTo>
                    <a:pt x="57878" y="1898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988;p24"/>
            <p:cNvSpPr/>
            <p:nvPr/>
          </p:nvSpPr>
          <p:spPr>
            <a:xfrm>
              <a:off x="4424940" y="694149"/>
              <a:ext cx="58353" cy="818006"/>
            </a:xfrm>
            <a:custGeom>
              <a:rect b="b" l="l" r="r" t="t"/>
              <a:pathLst>
                <a:path extrusionOk="0" h="818006" w="58353">
                  <a:moveTo>
                    <a:pt x="57878" y="818007"/>
                  </a:moveTo>
                  <a:lnTo>
                    <a:pt x="0" y="783336"/>
                  </a:lnTo>
                  <a:lnTo>
                    <a:pt x="570" y="0"/>
                  </a:lnTo>
                  <a:lnTo>
                    <a:pt x="58353" y="34766"/>
                  </a:lnTo>
                  <a:lnTo>
                    <a:pt x="57878" y="818007"/>
                  </a:lnTo>
                  <a:close/>
                </a:path>
              </a:pathLst>
            </a:custGeom>
            <a:solidFill>
              <a:srgbClr val="DADC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989;p24"/>
            <p:cNvSpPr/>
            <p:nvPr/>
          </p:nvSpPr>
          <p:spPr>
            <a:xfrm>
              <a:off x="4424940" y="1350993"/>
              <a:ext cx="58353" cy="161258"/>
            </a:xfrm>
            <a:custGeom>
              <a:rect b="b" l="l" r="r" t="t"/>
              <a:pathLst>
                <a:path extrusionOk="0" h="161258" w="58353">
                  <a:moveTo>
                    <a:pt x="57878" y="161258"/>
                  </a:moveTo>
                  <a:lnTo>
                    <a:pt x="0" y="127444"/>
                  </a:lnTo>
                  <a:lnTo>
                    <a:pt x="475" y="0"/>
                  </a:lnTo>
                  <a:lnTo>
                    <a:pt x="58353" y="33719"/>
                  </a:lnTo>
                  <a:lnTo>
                    <a:pt x="57878" y="16125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990;p24"/>
            <p:cNvSpPr/>
            <p:nvPr/>
          </p:nvSpPr>
          <p:spPr>
            <a:xfrm>
              <a:off x="4608458" y="801877"/>
              <a:ext cx="60919" cy="816578"/>
            </a:xfrm>
            <a:custGeom>
              <a:rect b="b" l="l" r="r" t="t"/>
              <a:pathLst>
                <a:path extrusionOk="0" h="816578" w="60919">
                  <a:moveTo>
                    <a:pt x="57783" y="816578"/>
                  </a:moveTo>
                  <a:lnTo>
                    <a:pt x="0" y="782765"/>
                  </a:lnTo>
                  <a:lnTo>
                    <a:pt x="3136" y="0"/>
                  </a:lnTo>
                  <a:lnTo>
                    <a:pt x="60919" y="33814"/>
                  </a:lnTo>
                  <a:lnTo>
                    <a:pt x="57783" y="816578"/>
                  </a:lnTo>
                  <a:close/>
                </a:path>
              </a:pathLst>
            </a:custGeom>
            <a:solidFill>
              <a:srgbClr val="DADC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991;p24"/>
            <p:cNvSpPr/>
            <p:nvPr/>
          </p:nvSpPr>
          <p:spPr>
            <a:xfrm>
              <a:off x="4608458" y="1266316"/>
              <a:ext cx="59113" cy="352044"/>
            </a:xfrm>
            <a:custGeom>
              <a:rect b="b" l="l" r="r" t="t"/>
              <a:pathLst>
                <a:path extrusionOk="0" h="352044" w="59113">
                  <a:moveTo>
                    <a:pt x="57878" y="352044"/>
                  </a:moveTo>
                  <a:lnTo>
                    <a:pt x="0" y="318325"/>
                  </a:lnTo>
                  <a:lnTo>
                    <a:pt x="1235" y="0"/>
                  </a:lnTo>
                  <a:lnTo>
                    <a:pt x="59113" y="33814"/>
                  </a:lnTo>
                  <a:lnTo>
                    <a:pt x="57878" y="35204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992;p24"/>
            <p:cNvSpPr/>
            <p:nvPr/>
          </p:nvSpPr>
          <p:spPr>
            <a:xfrm>
              <a:off x="4793306" y="908938"/>
              <a:ext cx="60919" cy="816578"/>
            </a:xfrm>
            <a:custGeom>
              <a:rect b="b" l="l" r="r" t="t"/>
              <a:pathLst>
                <a:path extrusionOk="0" h="816578" w="60919">
                  <a:moveTo>
                    <a:pt x="57783" y="816578"/>
                  </a:moveTo>
                  <a:lnTo>
                    <a:pt x="0" y="782765"/>
                  </a:lnTo>
                  <a:lnTo>
                    <a:pt x="3136" y="0"/>
                  </a:lnTo>
                  <a:lnTo>
                    <a:pt x="60919" y="33814"/>
                  </a:lnTo>
                  <a:lnTo>
                    <a:pt x="57783" y="816578"/>
                  </a:lnTo>
                  <a:close/>
                </a:path>
              </a:pathLst>
            </a:custGeom>
            <a:solidFill>
              <a:srgbClr val="DADC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993;p24"/>
            <p:cNvSpPr/>
            <p:nvPr/>
          </p:nvSpPr>
          <p:spPr>
            <a:xfrm>
              <a:off x="4793306" y="1421097"/>
              <a:ext cx="58923" cy="304228"/>
            </a:xfrm>
            <a:custGeom>
              <a:rect b="b" l="l" r="r" t="t"/>
              <a:pathLst>
                <a:path extrusionOk="0" h="304228" w="58923">
                  <a:moveTo>
                    <a:pt x="57783" y="304229"/>
                  </a:moveTo>
                  <a:lnTo>
                    <a:pt x="0" y="270510"/>
                  </a:lnTo>
                  <a:lnTo>
                    <a:pt x="1046" y="0"/>
                  </a:lnTo>
                  <a:lnTo>
                    <a:pt x="58924" y="33719"/>
                  </a:lnTo>
                  <a:lnTo>
                    <a:pt x="57783" y="30422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994;p24"/>
            <p:cNvSpPr/>
            <p:nvPr/>
          </p:nvSpPr>
          <p:spPr>
            <a:xfrm>
              <a:off x="4978440" y="1016189"/>
              <a:ext cx="60919" cy="816483"/>
            </a:xfrm>
            <a:custGeom>
              <a:rect b="b" l="l" r="r" t="t"/>
              <a:pathLst>
                <a:path extrusionOk="0" h="816483" w="60919">
                  <a:moveTo>
                    <a:pt x="57783" y="816483"/>
                  </a:moveTo>
                  <a:lnTo>
                    <a:pt x="0" y="782669"/>
                  </a:lnTo>
                  <a:lnTo>
                    <a:pt x="3136" y="0"/>
                  </a:lnTo>
                  <a:lnTo>
                    <a:pt x="60919" y="33719"/>
                  </a:lnTo>
                  <a:lnTo>
                    <a:pt x="57783" y="816483"/>
                  </a:lnTo>
                  <a:close/>
                </a:path>
              </a:pathLst>
            </a:custGeom>
            <a:solidFill>
              <a:srgbClr val="DADC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995;p24"/>
            <p:cNvSpPr/>
            <p:nvPr/>
          </p:nvSpPr>
          <p:spPr>
            <a:xfrm>
              <a:off x="4978440" y="1384997"/>
              <a:ext cx="59493" cy="447484"/>
            </a:xfrm>
            <a:custGeom>
              <a:rect b="b" l="l" r="r" t="t"/>
              <a:pathLst>
                <a:path extrusionOk="0" h="447484" w="59493">
                  <a:moveTo>
                    <a:pt x="57878" y="447485"/>
                  </a:moveTo>
                  <a:lnTo>
                    <a:pt x="0" y="413671"/>
                  </a:lnTo>
                  <a:lnTo>
                    <a:pt x="1615" y="0"/>
                  </a:lnTo>
                  <a:lnTo>
                    <a:pt x="59494" y="33719"/>
                  </a:lnTo>
                  <a:lnTo>
                    <a:pt x="57878" y="44748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996;p24"/>
            <p:cNvSpPr/>
            <p:nvPr/>
          </p:nvSpPr>
          <p:spPr>
            <a:xfrm>
              <a:off x="5164524" y="1123917"/>
              <a:ext cx="60919" cy="816483"/>
            </a:xfrm>
            <a:custGeom>
              <a:rect b="b" l="l" r="r" t="t"/>
              <a:pathLst>
                <a:path extrusionOk="0" h="816483" w="60919">
                  <a:moveTo>
                    <a:pt x="57783" y="816483"/>
                  </a:moveTo>
                  <a:lnTo>
                    <a:pt x="0" y="782764"/>
                  </a:lnTo>
                  <a:lnTo>
                    <a:pt x="3136" y="0"/>
                  </a:lnTo>
                  <a:lnTo>
                    <a:pt x="60919" y="33814"/>
                  </a:lnTo>
                  <a:lnTo>
                    <a:pt x="57783" y="816483"/>
                  </a:lnTo>
                  <a:close/>
                </a:path>
              </a:pathLst>
            </a:custGeom>
            <a:solidFill>
              <a:srgbClr val="DADC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997;p24"/>
            <p:cNvSpPr/>
            <p:nvPr/>
          </p:nvSpPr>
          <p:spPr>
            <a:xfrm>
              <a:off x="5164524" y="1368614"/>
              <a:ext cx="59968" cy="571500"/>
            </a:xfrm>
            <a:custGeom>
              <a:rect b="b" l="l" r="r" t="t"/>
              <a:pathLst>
                <a:path extrusionOk="0" h="571500" w="59968">
                  <a:moveTo>
                    <a:pt x="57783" y="571500"/>
                  </a:moveTo>
                  <a:lnTo>
                    <a:pt x="0" y="537782"/>
                  </a:lnTo>
                  <a:lnTo>
                    <a:pt x="2091" y="0"/>
                  </a:lnTo>
                  <a:lnTo>
                    <a:pt x="59969" y="33814"/>
                  </a:lnTo>
                  <a:lnTo>
                    <a:pt x="57783" y="5715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998;p24"/>
            <p:cNvSpPr/>
            <p:nvPr/>
          </p:nvSpPr>
          <p:spPr>
            <a:xfrm>
              <a:off x="5351084" y="1231931"/>
              <a:ext cx="61014" cy="816578"/>
            </a:xfrm>
            <a:custGeom>
              <a:rect b="b" l="l" r="r" t="t"/>
              <a:pathLst>
                <a:path extrusionOk="0" h="816578" w="61014">
                  <a:moveTo>
                    <a:pt x="57878" y="816578"/>
                  </a:moveTo>
                  <a:lnTo>
                    <a:pt x="0" y="782764"/>
                  </a:lnTo>
                  <a:lnTo>
                    <a:pt x="3136" y="0"/>
                  </a:lnTo>
                  <a:lnTo>
                    <a:pt x="61014" y="33814"/>
                  </a:lnTo>
                  <a:lnTo>
                    <a:pt x="57878" y="816578"/>
                  </a:lnTo>
                  <a:close/>
                </a:path>
              </a:pathLst>
            </a:custGeom>
            <a:solidFill>
              <a:srgbClr val="DADC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999;p24"/>
            <p:cNvSpPr/>
            <p:nvPr/>
          </p:nvSpPr>
          <p:spPr>
            <a:xfrm>
              <a:off x="5351179" y="1342992"/>
              <a:ext cx="60443" cy="705135"/>
            </a:xfrm>
            <a:custGeom>
              <a:rect b="b" l="l" r="r" t="t"/>
              <a:pathLst>
                <a:path extrusionOk="0" h="705135" w="60443">
                  <a:moveTo>
                    <a:pt x="57783" y="705136"/>
                  </a:moveTo>
                  <a:lnTo>
                    <a:pt x="0" y="671417"/>
                  </a:lnTo>
                  <a:lnTo>
                    <a:pt x="2661" y="0"/>
                  </a:lnTo>
                  <a:lnTo>
                    <a:pt x="60444" y="33814"/>
                  </a:lnTo>
                  <a:lnTo>
                    <a:pt x="57783" y="7051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1000;p24"/>
            <p:cNvSpPr/>
            <p:nvPr/>
          </p:nvSpPr>
          <p:spPr>
            <a:xfrm>
              <a:off x="5538879" y="1340706"/>
              <a:ext cx="61014" cy="816483"/>
            </a:xfrm>
            <a:custGeom>
              <a:rect b="b" l="l" r="r" t="t"/>
              <a:pathLst>
                <a:path extrusionOk="0" h="816483" w="61014">
                  <a:moveTo>
                    <a:pt x="57878" y="816483"/>
                  </a:moveTo>
                  <a:lnTo>
                    <a:pt x="0" y="782765"/>
                  </a:lnTo>
                  <a:lnTo>
                    <a:pt x="3136" y="0"/>
                  </a:lnTo>
                  <a:lnTo>
                    <a:pt x="61014" y="33814"/>
                  </a:lnTo>
                  <a:lnTo>
                    <a:pt x="57878" y="816483"/>
                  </a:lnTo>
                  <a:close/>
                </a:path>
              </a:pathLst>
            </a:custGeom>
            <a:solidFill>
              <a:srgbClr val="DADC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1001;p24"/>
            <p:cNvSpPr/>
            <p:nvPr/>
          </p:nvSpPr>
          <p:spPr>
            <a:xfrm>
              <a:off x="5538879" y="1442147"/>
              <a:ext cx="60634" cy="714660"/>
            </a:xfrm>
            <a:custGeom>
              <a:rect b="b" l="l" r="r" t="t"/>
              <a:pathLst>
                <a:path extrusionOk="0" h="714660" w="60634">
                  <a:moveTo>
                    <a:pt x="57878" y="714661"/>
                  </a:moveTo>
                  <a:lnTo>
                    <a:pt x="0" y="680847"/>
                  </a:lnTo>
                  <a:lnTo>
                    <a:pt x="2756" y="0"/>
                  </a:lnTo>
                  <a:lnTo>
                    <a:pt x="60634" y="33814"/>
                  </a:lnTo>
                  <a:lnTo>
                    <a:pt x="57878" y="71466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1002;p24"/>
            <p:cNvSpPr/>
            <p:nvPr/>
          </p:nvSpPr>
          <p:spPr>
            <a:xfrm>
              <a:off x="4516176" y="748442"/>
              <a:ext cx="61299" cy="816768"/>
            </a:xfrm>
            <a:custGeom>
              <a:rect b="b" l="l" r="r" t="t"/>
              <a:pathLst>
                <a:path extrusionOk="0" h="816768" w="61299">
                  <a:moveTo>
                    <a:pt x="58163" y="816769"/>
                  </a:moveTo>
                  <a:lnTo>
                    <a:pt x="0" y="782764"/>
                  </a:lnTo>
                  <a:lnTo>
                    <a:pt x="3136" y="0"/>
                  </a:lnTo>
                  <a:lnTo>
                    <a:pt x="61300" y="34004"/>
                  </a:lnTo>
                  <a:lnTo>
                    <a:pt x="58163" y="816769"/>
                  </a:lnTo>
                  <a:close/>
                </a:path>
              </a:pathLst>
            </a:custGeom>
            <a:solidFill>
              <a:srgbClr val="DADC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1003;p24"/>
            <p:cNvSpPr/>
            <p:nvPr/>
          </p:nvSpPr>
          <p:spPr>
            <a:xfrm>
              <a:off x="4516366" y="1270221"/>
              <a:ext cx="58923" cy="294893"/>
            </a:xfrm>
            <a:custGeom>
              <a:rect b="b" l="l" r="r" t="t"/>
              <a:pathLst>
                <a:path extrusionOk="0" h="294893" w="58923">
                  <a:moveTo>
                    <a:pt x="57783" y="294894"/>
                  </a:moveTo>
                  <a:lnTo>
                    <a:pt x="0" y="261080"/>
                  </a:lnTo>
                  <a:lnTo>
                    <a:pt x="1045" y="0"/>
                  </a:lnTo>
                  <a:lnTo>
                    <a:pt x="58923" y="33814"/>
                  </a:lnTo>
                  <a:lnTo>
                    <a:pt x="57783" y="29489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1004;p24"/>
            <p:cNvSpPr/>
            <p:nvPr/>
          </p:nvSpPr>
          <p:spPr>
            <a:xfrm>
              <a:off x="4700740" y="855312"/>
              <a:ext cx="60919" cy="816578"/>
            </a:xfrm>
            <a:custGeom>
              <a:rect b="b" l="l" r="r" t="t"/>
              <a:pathLst>
                <a:path extrusionOk="0" h="816578" w="60919">
                  <a:moveTo>
                    <a:pt x="57783" y="816578"/>
                  </a:moveTo>
                  <a:lnTo>
                    <a:pt x="0" y="782765"/>
                  </a:lnTo>
                  <a:lnTo>
                    <a:pt x="3041" y="0"/>
                  </a:lnTo>
                  <a:lnTo>
                    <a:pt x="60919" y="33814"/>
                  </a:lnTo>
                  <a:lnTo>
                    <a:pt x="57783" y="816578"/>
                  </a:lnTo>
                  <a:close/>
                </a:path>
              </a:pathLst>
            </a:custGeom>
            <a:solidFill>
              <a:srgbClr val="DADC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1005;p24"/>
            <p:cNvSpPr/>
            <p:nvPr/>
          </p:nvSpPr>
          <p:spPr>
            <a:xfrm>
              <a:off x="4700740" y="1272031"/>
              <a:ext cx="59303" cy="399764"/>
            </a:xfrm>
            <a:custGeom>
              <a:rect b="b" l="l" r="r" t="t"/>
              <a:pathLst>
                <a:path extrusionOk="0" h="399764" w="59303">
                  <a:moveTo>
                    <a:pt x="57783" y="399764"/>
                  </a:moveTo>
                  <a:lnTo>
                    <a:pt x="0" y="365951"/>
                  </a:lnTo>
                  <a:lnTo>
                    <a:pt x="1426" y="0"/>
                  </a:lnTo>
                  <a:lnTo>
                    <a:pt x="59304" y="33814"/>
                  </a:lnTo>
                  <a:lnTo>
                    <a:pt x="57783" y="39976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1006;p24"/>
            <p:cNvSpPr/>
            <p:nvPr/>
          </p:nvSpPr>
          <p:spPr>
            <a:xfrm>
              <a:off x="4885398" y="962278"/>
              <a:ext cx="60919" cy="816483"/>
            </a:xfrm>
            <a:custGeom>
              <a:rect b="b" l="l" r="r" t="t"/>
              <a:pathLst>
                <a:path extrusionOk="0" h="816483" w="60919">
                  <a:moveTo>
                    <a:pt x="57783" y="816483"/>
                  </a:moveTo>
                  <a:lnTo>
                    <a:pt x="0" y="782764"/>
                  </a:lnTo>
                  <a:lnTo>
                    <a:pt x="3136" y="0"/>
                  </a:lnTo>
                  <a:lnTo>
                    <a:pt x="60919" y="33814"/>
                  </a:lnTo>
                  <a:lnTo>
                    <a:pt x="57783" y="816483"/>
                  </a:lnTo>
                  <a:close/>
                </a:path>
              </a:pathLst>
            </a:custGeom>
            <a:solidFill>
              <a:srgbClr val="DADC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1007;p24"/>
            <p:cNvSpPr/>
            <p:nvPr/>
          </p:nvSpPr>
          <p:spPr>
            <a:xfrm>
              <a:off x="4885398" y="1264506"/>
              <a:ext cx="59778" cy="514159"/>
            </a:xfrm>
            <a:custGeom>
              <a:rect b="b" l="l" r="r" t="t"/>
              <a:pathLst>
                <a:path extrusionOk="0" h="514159" w="59778">
                  <a:moveTo>
                    <a:pt x="57783" y="514159"/>
                  </a:moveTo>
                  <a:lnTo>
                    <a:pt x="0" y="480346"/>
                  </a:lnTo>
                  <a:lnTo>
                    <a:pt x="1901" y="0"/>
                  </a:lnTo>
                  <a:lnTo>
                    <a:pt x="59779" y="33719"/>
                  </a:lnTo>
                  <a:lnTo>
                    <a:pt x="57783" y="51415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1008;p24"/>
            <p:cNvSpPr/>
            <p:nvPr/>
          </p:nvSpPr>
          <p:spPr>
            <a:xfrm>
              <a:off x="5071197" y="1069910"/>
              <a:ext cx="60919" cy="816483"/>
            </a:xfrm>
            <a:custGeom>
              <a:rect b="b" l="l" r="r" t="t"/>
              <a:pathLst>
                <a:path extrusionOk="0" h="816483" w="60919">
                  <a:moveTo>
                    <a:pt x="57878" y="816483"/>
                  </a:moveTo>
                  <a:lnTo>
                    <a:pt x="0" y="782669"/>
                  </a:lnTo>
                  <a:lnTo>
                    <a:pt x="3136" y="0"/>
                  </a:lnTo>
                  <a:lnTo>
                    <a:pt x="60919" y="33719"/>
                  </a:lnTo>
                  <a:lnTo>
                    <a:pt x="57878" y="816483"/>
                  </a:lnTo>
                  <a:close/>
                </a:path>
              </a:pathLst>
            </a:custGeom>
            <a:solidFill>
              <a:srgbClr val="DADC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1009;p24"/>
            <p:cNvSpPr/>
            <p:nvPr/>
          </p:nvSpPr>
          <p:spPr>
            <a:xfrm>
              <a:off x="5071197" y="1371948"/>
              <a:ext cx="59778" cy="514254"/>
            </a:xfrm>
            <a:custGeom>
              <a:rect b="b" l="l" r="r" t="t"/>
              <a:pathLst>
                <a:path extrusionOk="0" h="514254" w="59778">
                  <a:moveTo>
                    <a:pt x="57878" y="514255"/>
                  </a:moveTo>
                  <a:lnTo>
                    <a:pt x="0" y="480441"/>
                  </a:lnTo>
                  <a:lnTo>
                    <a:pt x="1901" y="0"/>
                  </a:lnTo>
                  <a:lnTo>
                    <a:pt x="59779" y="33814"/>
                  </a:lnTo>
                  <a:lnTo>
                    <a:pt x="57878" y="51425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1010;p24"/>
            <p:cNvSpPr/>
            <p:nvPr/>
          </p:nvSpPr>
          <p:spPr>
            <a:xfrm>
              <a:off x="5257662" y="1177829"/>
              <a:ext cx="60919" cy="816482"/>
            </a:xfrm>
            <a:custGeom>
              <a:rect b="b" l="l" r="r" t="t"/>
              <a:pathLst>
                <a:path extrusionOk="0" h="816482" w="60919">
                  <a:moveTo>
                    <a:pt x="57783" y="816483"/>
                  </a:moveTo>
                  <a:lnTo>
                    <a:pt x="0" y="782765"/>
                  </a:lnTo>
                  <a:lnTo>
                    <a:pt x="3041" y="0"/>
                  </a:lnTo>
                  <a:lnTo>
                    <a:pt x="60919" y="33814"/>
                  </a:lnTo>
                  <a:lnTo>
                    <a:pt x="57783" y="816483"/>
                  </a:lnTo>
                  <a:close/>
                </a:path>
              </a:pathLst>
            </a:custGeom>
            <a:solidFill>
              <a:srgbClr val="DADC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1011;p24"/>
            <p:cNvSpPr/>
            <p:nvPr/>
          </p:nvSpPr>
          <p:spPr>
            <a:xfrm>
              <a:off x="5257662" y="1365376"/>
              <a:ext cx="60253" cy="628649"/>
            </a:xfrm>
            <a:custGeom>
              <a:rect b="b" l="l" r="r" t="t"/>
              <a:pathLst>
                <a:path extrusionOk="0" h="628649" w="60253">
                  <a:moveTo>
                    <a:pt x="57878" y="628650"/>
                  </a:moveTo>
                  <a:lnTo>
                    <a:pt x="0" y="594932"/>
                  </a:lnTo>
                  <a:lnTo>
                    <a:pt x="2376" y="0"/>
                  </a:lnTo>
                  <a:lnTo>
                    <a:pt x="60254" y="33719"/>
                  </a:lnTo>
                  <a:lnTo>
                    <a:pt x="57878" y="628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1012;p24"/>
            <p:cNvSpPr/>
            <p:nvPr/>
          </p:nvSpPr>
          <p:spPr>
            <a:xfrm>
              <a:off x="5444886" y="1286223"/>
              <a:ext cx="60919" cy="816578"/>
            </a:xfrm>
            <a:custGeom>
              <a:rect b="b" l="l" r="r" t="t"/>
              <a:pathLst>
                <a:path extrusionOk="0" h="816578" w="60919">
                  <a:moveTo>
                    <a:pt x="57783" y="816578"/>
                  </a:moveTo>
                  <a:lnTo>
                    <a:pt x="0" y="782765"/>
                  </a:lnTo>
                  <a:lnTo>
                    <a:pt x="3136" y="0"/>
                  </a:lnTo>
                  <a:lnTo>
                    <a:pt x="60919" y="33814"/>
                  </a:lnTo>
                  <a:lnTo>
                    <a:pt x="57783" y="816578"/>
                  </a:lnTo>
                  <a:close/>
                </a:path>
              </a:pathLst>
            </a:custGeom>
            <a:solidFill>
              <a:srgbClr val="DADC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1013;p24"/>
            <p:cNvSpPr/>
            <p:nvPr/>
          </p:nvSpPr>
          <p:spPr>
            <a:xfrm>
              <a:off x="5444886" y="1359185"/>
              <a:ext cx="60729" cy="743235"/>
            </a:xfrm>
            <a:custGeom>
              <a:rect b="b" l="l" r="r" t="t"/>
              <a:pathLst>
                <a:path extrusionOk="0" h="743235" w="60729">
                  <a:moveTo>
                    <a:pt x="57878" y="743236"/>
                  </a:moveTo>
                  <a:lnTo>
                    <a:pt x="0" y="709422"/>
                  </a:lnTo>
                  <a:lnTo>
                    <a:pt x="2851" y="0"/>
                  </a:lnTo>
                  <a:lnTo>
                    <a:pt x="60729" y="33814"/>
                  </a:lnTo>
                  <a:lnTo>
                    <a:pt x="57878" y="7432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1014;p24"/>
            <p:cNvSpPr/>
            <p:nvPr/>
          </p:nvSpPr>
          <p:spPr>
            <a:xfrm>
              <a:off x="4333133" y="641190"/>
              <a:ext cx="58828" cy="817816"/>
            </a:xfrm>
            <a:custGeom>
              <a:rect b="b" l="l" r="r" t="t"/>
              <a:pathLst>
                <a:path extrusionOk="0" h="817816" w="58828">
                  <a:moveTo>
                    <a:pt x="57878" y="817817"/>
                  </a:moveTo>
                  <a:lnTo>
                    <a:pt x="0" y="783527"/>
                  </a:lnTo>
                  <a:lnTo>
                    <a:pt x="950" y="0"/>
                  </a:lnTo>
                  <a:lnTo>
                    <a:pt x="58828" y="34385"/>
                  </a:lnTo>
                  <a:lnTo>
                    <a:pt x="57878" y="817817"/>
                  </a:lnTo>
                  <a:close/>
                </a:path>
              </a:pathLst>
            </a:custGeom>
            <a:solidFill>
              <a:srgbClr val="DADC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24"/>
            <p:cNvSpPr/>
            <p:nvPr/>
          </p:nvSpPr>
          <p:spPr>
            <a:xfrm>
              <a:off x="4333133" y="1231074"/>
              <a:ext cx="58638" cy="228028"/>
            </a:xfrm>
            <a:custGeom>
              <a:rect b="b" l="l" r="r" t="t"/>
              <a:pathLst>
                <a:path extrusionOk="0" h="228028" w="58638">
                  <a:moveTo>
                    <a:pt x="57783" y="228028"/>
                  </a:moveTo>
                  <a:lnTo>
                    <a:pt x="0" y="194215"/>
                  </a:lnTo>
                  <a:lnTo>
                    <a:pt x="760" y="0"/>
                  </a:lnTo>
                  <a:lnTo>
                    <a:pt x="58638" y="33718"/>
                  </a:lnTo>
                  <a:lnTo>
                    <a:pt x="57783" y="22802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1016;p24"/>
            <p:cNvSpPr/>
            <p:nvPr/>
          </p:nvSpPr>
          <p:spPr>
            <a:xfrm rot="-1801764">
              <a:off x="4182051" y="402648"/>
              <a:ext cx="40450" cy="70232"/>
            </a:xfrm>
            <a:custGeom>
              <a:rect b="b" l="l" r="r" t="t"/>
              <a:pathLst>
                <a:path extrusionOk="0" h="70294" w="40486">
                  <a:moveTo>
                    <a:pt x="40486" y="35147"/>
                  </a:moveTo>
                  <a:cubicBezTo>
                    <a:pt x="40486" y="54559"/>
                    <a:pt x="31423" y="70294"/>
                    <a:pt x="20243" y="70294"/>
                  </a:cubicBezTo>
                  <a:cubicBezTo>
                    <a:pt x="9063" y="70294"/>
                    <a:pt x="0" y="54559"/>
                    <a:pt x="0" y="35147"/>
                  </a:cubicBezTo>
                  <a:cubicBezTo>
                    <a:pt x="0" y="15736"/>
                    <a:pt x="9063" y="0"/>
                    <a:pt x="20243" y="0"/>
                  </a:cubicBezTo>
                  <a:cubicBezTo>
                    <a:pt x="31423" y="0"/>
                    <a:pt x="40486" y="15736"/>
                    <a:pt x="40486" y="35147"/>
                  </a:cubicBezTo>
                  <a:close/>
                </a:path>
              </a:pathLst>
            </a:custGeom>
            <a:solidFill>
              <a:srgbClr val="DADC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1017;p24"/>
            <p:cNvSpPr/>
            <p:nvPr/>
          </p:nvSpPr>
          <p:spPr>
            <a:xfrm rot="-1801764">
              <a:off x="4256393" y="445744"/>
              <a:ext cx="40450" cy="70232"/>
            </a:xfrm>
            <a:custGeom>
              <a:rect b="b" l="l" r="r" t="t"/>
              <a:pathLst>
                <a:path extrusionOk="0" h="70294" w="40486">
                  <a:moveTo>
                    <a:pt x="40486" y="35147"/>
                  </a:moveTo>
                  <a:cubicBezTo>
                    <a:pt x="40486" y="54559"/>
                    <a:pt x="31423" y="70294"/>
                    <a:pt x="20243" y="70294"/>
                  </a:cubicBezTo>
                  <a:cubicBezTo>
                    <a:pt x="9063" y="70294"/>
                    <a:pt x="0" y="54559"/>
                    <a:pt x="0" y="35147"/>
                  </a:cubicBezTo>
                  <a:cubicBezTo>
                    <a:pt x="0" y="15736"/>
                    <a:pt x="9063" y="0"/>
                    <a:pt x="20243" y="0"/>
                  </a:cubicBezTo>
                  <a:cubicBezTo>
                    <a:pt x="31423" y="0"/>
                    <a:pt x="40486" y="15736"/>
                    <a:pt x="40486" y="35147"/>
                  </a:cubicBezTo>
                  <a:close/>
                </a:path>
              </a:pathLst>
            </a:custGeom>
            <a:solidFill>
              <a:srgbClr val="DADC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1018;p24"/>
            <p:cNvSpPr/>
            <p:nvPr/>
          </p:nvSpPr>
          <p:spPr>
            <a:xfrm rot="-1801764">
              <a:off x="4330817" y="488696"/>
              <a:ext cx="40450" cy="70232"/>
            </a:xfrm>
            <a:custGeom>
              <a:rect b="b" l="l" r="r" t="t"/>
              <a:pathLst>
                <a:path extrusionOk="0" h="70294" w="40486">
                  <a:moveTo>
                    <a:pt x="40486" y="35147"/>
                  </a:moveTo>
                  <a:cubicBezTo>
                    <a:pt x="40486" y="54559"/>
                    <a:pt x="31423" y="70294"/>
                    <a:pt x="20243" y="70294"/>
                  </a:cubicBezTo>
                  <a:cubicBezTo>
                    <a:pt x="9063" y="70294"/>
                    <a:pt x="0" y="54559"/>
                    <a:pt x="0" y="35147"/>
                  </a:cubicBezTo>
                  <a:cubicBezTo>
                    <a:pt x="0" y="15736"/>
                    <a:pt x="9063" y="0"/>
                    <a:pt x="20243" y="0"/>
                  </a:cubicBezTo>
                  <a:cubicBezTo>
                    <a:pt x="31423" y="0"/>
                    <a:pt x="40486" y="15736"/>
                    <a:pt x="40486" y="35147"/>
                  </a:cubicBezTo>
                  <a:close/>
                </a:path>
              </a:pathLst>
            </a:custGeom>
            <a:solidFill>
              <a:srgbClr val="DADC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1019;p24"/>
            <p:cNvSpPr/>
            <p:nvPr/>
          </p:nvSpPr>
          <p:spPr>
            <a:xfrm>
              <a:off x="4106792" y="1565782"/>
              <a:ext cx="86160" cy="187928"/>
            </a:xfrm>
            <a:custGeom>
              <a:rect b="b" l="l" r="r" t="t"/>
              <a:pathLst>
                <a:path extrusionOk="0" h="187928" w="86160">
                  <a:moveTo>
                    <a:pt x="18969" y="0"/>
                  </a:moveTo>
                  <a:cubicBezTo>
                    <a:pt x="16973" y="17526"/>
                    <a:pt x="-3840" y="92964"/>
                    <a:pt x="627" y="118777"/>
                  </a:cubicBezTo>
                  <a:cubicBezTo>
                    <a:pt x="5093" y="144589"/>
                    <a:pt x="76657" y="187928"/>
                    <a:pt x="76657" y="187928"/>
                  </a:cubicBezTo>
                  <a:lnTo>
                    <a:pt x="86161" y="143637"/>
                  </a:lnTo>
                  <a:lnTo>
                    <a:pt x="46815" y="104966"/>
                  </a:lnTo>
                  <a:lnTo>
                    <a:pt x="57459" y="31718"/>
                  </a:ln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24"/>
            <p:cNvSpPr/>
            <p:nvPr/>
          </p:nvSpPr>
          <p:spPr>
            <a:xfrm>
              <a:off x="4118918" y="1488575"/>
              <a:ext cx="61869" cy="119039"/>
            </a:xfrm>
            <a:custGeom>
              <a:rect b="b" l="l" r="r" t="t"/>
              <a:pathLst>
                <a:path extrusionOk="0" h="119039" w="61869">
                  <a:moveTo>
                    <a:pt x="61870" y="2912"/>
                  </a:moveTo>
                  <a:cubicBezTo>
                    <a:pt x="47538" y="-3775"/>
                    <a:pt x="30479" y="1397"/>
                    <a:pt x="22239" y="14913"/>
                  </a:cubicBezTo>
                  <a:cubicBezTo>
                    <a:pt x="11785" y="32249"/>
                    <a:pt x="950" y="91780"/>
                    <a:pt x="0" y="101972"/>
                  </a:cubicBezTo>
                  <a:cubicBezTo>
                    <a:pt x="8496" y="113573"/>
                    <a:pt x="22362" y="119984"/>
                    <a:pt x="36685" y="118926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24"/>
            <p:cNvSpPr/>
            <p:nvPr/>
          </p:nvSpPr>
          <p:spPr>
            <a:xfrm>
              <a:off x="4255221" y="2314593"/>
              <a:ext cx="133508" cy="75339"/>
            </a:xfrm>
            <a:custGeom>
              <a:rect b="b" l="l" r="r" t="t"/>
              <a:pathLst>
                <a:path extrusionOk="0" h="75339" w="133508">
                  <a:moveTo>
                    <a:pt x="6824" y="18142"/>
                  </a:moveTo>
                  <a:cubicBezTo>
                    <a:pt x="22296" y="22429"/>
                    <a:pt x="38833" y="20409"/>
                    <a:pt x="52822" y="12522"/>
                  </a:cubicBezTo>
                  <a:cubicBezTo>
                    <a:pt x="63942" y="12522"/>
                    <a:pt x="124101" y="-12909"/>
                    <a:pt x="132274" y="8712"/>
                  </a:cubicBezTo>
                  <a:cubicBezTo>
                    <a:pt x="139497" y="27762"/>
                    <a:pt x="113266" y="45288"/>
                    <a:pt x="99486" y="48717"/>
                  </a:cubicBezTo>
                  <a:cubicBezTo>
                    <a:pt x="69074" y="56052"/>
                    <a:pt x="46550" y="71292"/>
                    <a:pt x="34385" y="73863"/>
                  </a:cubicBezTo>
                  <a:cubicBezTo>
                    <a:pt x="24881" y="75768"/>
                    <a:pt x="13477" y="77007"/>
                    <a:pt x="5874" y="69863"/>
                  </a:cubicBezTo>
                  <a:cubicBezTo>
                    <a:pt x="-2110" y="61291"/>
                    <a:pt x="-2110" y="29382"/>
                    <a:pt x="6824" y="18142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24"/>
            <p:cNvSpPr/>
            <p:nvPr/>
          </p:nvSpPr>
          <p:spPr>
            <a:xfrm>
              <a:off x="4257103" y="2327115"/>
              <a:ext cx="131644" cy="62816"/>
            </a:xfrm>
            <a:custGeom>
              <a:rect b="b" l="l" r="r" t="t"/>
              <a:pathLst>
                <a:path extrusionOk="0" h="62816" w="131644">
                  <a:moveTo>
                    <a:pt x="32503" y="56102"/>
                  </a:moveTo>
                  <a:cubicBezTo>
                    <a:pt x="44668" y="53531"/>
                    <a:pt x="67192" y="38291"/>
                    <a:pt x="97604" y="30956"/>
                  </a:cubicBezTo>
                  <a:cubicBezTo>
                    <a:pt x="109294" y="28099"/>
                    <a:pt x="129347" y="15240"/>
                    <a:pt x="131437" y="0"/>
                  </a:cubicBezTo>
                  <a:cubicBezTo>
                    <a:pt x="134098" y="17526"/>
                    <a:pt x="110529" y="33052"/>
                    <a:pt x="97604" y="36195"/>
                  </a:cubicBezTo>
                  <a:cubicBezTo>
                    <a:pt x="67192" y="43529"/>
                    <a:pt x="44668" y="58769"/>
                    <a:pt x="32503" y="61341"/>
                  </a:cubicBezTo>
                  <a:cubicBezTo>
                    <a:pt x="22999" y="63246"/>
                    <a:pt x="11595" y="64484"/>
                    <a:pt x="3992" y="57341"/>
                  </a:cubicBezTo>
                  <a:cubicBezTo>
                    <a:pt x="2081" y="55293"/>
                    <a:pt x="713" y="52807"/>
                    <a:pt x="0" y="50102"/>
                  </a:cubicBezTo>
                  <a:cubicBezTo>
                    <a:pt x="9266" y="57169"/>
                    <a:pt x="21336" y="59398"/>
                    <a:pt x="32503" y="56102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24"/>
            <p:cNvSpPr/>
            <p:nvPr/>
          </p:nvSpPr>
          <p:spPr>
            <a:xfrm>
              <a:off x="4157606" y="2270641"/>
              <a:ext cx="133494" cy="75381"/>
            </a:xfrm>
            <a:custGeom>
              <a:rect b="b" l="l" r="r" t="t"/>
              <a:pathLst>
                <a:path extrusionOk="0" h="75381" w="133494">
                  <a:moveTo>
                    <a:pt x="6835" y="18184"/>
                  </a:moveTo>
                  <a:cubicBezTo>
                    <a:pt x="22307" y="22413"/>
                    <a:pt x="38825" y="20394"/>
                    <a:pt x="52833" y="12564"/>
                  </a:cubicBezTo>
                  <a:cubicBezTo>
                    <a:pt x="63953" y="12564"/>
                    <a:pt x="124112" y="-12963"/>
                    <a:pt x="132285" y="8754"/>
                  </a:cubicBezTo>
                  <a:cubicBezTo>
                    <a:pt x="139413" y="27804"/>
                    <a:pt x="113277" y="45330"/>
                    <a:pt x="99497" y="48759"/>
                  </a:cubicBezTo>
                  <a:cubicBezTo>
                    <a:pt x="69085" y="56094"/>
                    <a:pt x="46561" y="71334"/>
                    <a:pt x="34396" y="73905"/>
                  </a:cubicBezTo>
                  <a:cubicBezTo>
                    <a:pt x="24892" y="75810"/>
                    <a:pt x="13488" y="77049"/>
                    <a:pt x="5885" y="69905"/>
                  </a:cubicBezTo>
                  <a:cubicBezTo>
                    <a:pt x="-2479" y="61332"/>
                    <a:pt x="-1718" y="29519"/>
                    <a:pt x="6835" y="18184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24"/>
            <p:cNvSpPr/>
            <p:nvPr/>
          </p:nvSpPr>
          <p:spPr>
            <a:xfrm>
              <a:off x="4159499" y="2283205"/>
              <a:ext cx="131564" cy="62816"/>
            </a:xfrm>
            <a:custGeom>
              <a:rect b="b" l="l" r="r" t="t"/>
              <a:pathLst>
                <a:path extrusionOk="0" h="62816" w="131564">
                  <a:moveTo>
                    <a:pt x="32503" y="56007"/>
                  </a:moveTo>
                  <a:cubicBezTo>
                    <a:pt x="44668" y="53435"/>
                    <a:pt x="67192" y="38291"/>
                    <a:pt x="97604" y="30861"/>
                  </a:cubicBezTo>
                  <a:cubicBezTo>
                    <a:pt x="109199" y="28099"/>
                    <a:pt x="129347" y="15240"/>
                    <a:pt x="131342" y="0"/>
                  </a:cubicBezTo>
                  <a:cubicBezTo>
                    <a:pt x="134098" y="17526"/>
                    <a:pt x="110529" y="33052"/>
                    <a:pt x="97604" y="36195"/>
                  </a:cubicBezTo>
                  <a:cubicBezTo>
                    <a:pt x="67192" y="43529"/>
                    <a:pt x="44668" y="58769"/>
                    <a:pt x="32503" y="61341"/>
                  </a:cubicBezTo>
                  <a:cubicBezTo>
                    <a:pt x="22999" y="63246"/>
                    <a:pt x="11595" y="64484"/>
                    <a:pt x="3992" y="57341"/>
                  </a:cubicBezTo>
                  <a:cubicBezTo>
                    <a:pt x="2081" y="55255"/>
                    <a:pt x="713" y="52740"/>
                    <a:pt x="0" y="50006"/>
                  </a:cubicBezTo>
                  <a:cubicBezTo>
                    <a:pt x="9228" y="57160"/>
                    <a:pt x="21336" y="59398"/>
                    <a:pt x="32503" y="56007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24"/>
            <p:cNvSpPr/>
            <p:nvPr/>
          </p:nvSpPr>
          <p:spPr>
            <a:xfrm>
              <a:off x="4157684" y="1783524"/>
              <a:ext cx="195217" cy="552238"/>
            </a:xfrm>
            <a:custGeom>
              <a:rect b="b" l="l" r="r" t="t"/>
              <a:pathLst>
                <a:path extrusionOk="0" h="552238" w="195217">
                  <a:moveTo>
                    <a:pt x="5522" y="341376"/>
                  </a:moveTo>
                  <a:cubicBezTo>
                    <a:pt x="8135" y="318964"/>
                    <a:pt x="12783" y="296837"/>
                    <a:pt x="19397" y="275272"/>
                  </a:cubicBezTo>
                  <a:cubicBezTo>
                    <a:pt x="19397" y="275272"/>
                    <a:pt x="15311" y="218122"/>
                    <a:pt x="13220" y="164211"/>
                  </a:cubicBezTo>
                  <a:cubicBezTo>
                    <a:pt x="10844" y="102870"/>
                    <a:pt x="-10350" y="48863"/>
                    <a:pt x="6377" y="0"/>
                  </a:cubicBezTo>
                  <a:lnTo>
                    <a:pt x="195217" y="42005"/>
                  </a:lnTo>
                  <a:cubicBezTo>
                    <a:pt x="195217" y="42005"/>
                    <a:pt x="183813" y="286607"/>
                    <a:pt x="181247" y="316230"/>
                  </a:cubicBezTo>
                  <a:cubicBezTo>
                    <a:pt x="179869" y="339280"/>
                    <a:pt x="177046" y="362217"/>
                    <a:pt x="172789" y="384905"/>
                  </a:cubicBezTo>
                  <a:cubicBezTo>
                    <a:pt x="164140" y="432530"/>
                    <a:pt x="150169" y="545306"/>
                    <a:pt x="150169" y="545306"/>
                  </a:cubicBezTo>
                  <a:cubicBezTo>
                    <a:pt x="135800" y="552212"/>
                    <a:pt x="119510" y="554022"/>
                    <a:pt x="103981" y="550450"/>
                  </a:cubicBezTo>
                  <a:cubicBezTo>
                    <a:pt x="103981" y="550450"/>
                    <a:pt x="105407" y="407575"/>
                    <a:pt x="106737" y="373475"/>
                  </a:cubicBezTo>
                  <a:cubicBezTo>
                    <a:pt x="108258" y="331660"/>
                    <a:pt x="109588" y="334899"/>
                    <a:pt x="109588" y="334899"/>
                  </a:cubicBezTo>
                  <a:lnTo>
                    <a:pt x="103316" y="230791"/>
                  </a:lnTo>
                  <a:lnTo>
                    <a:pt x="99229" y="179451"/>
                  </a:lnTo>
                  <a:cubicBezTo>
                    <a:pt x="99229" y="179451"/>
                    <a:pt x="94002" y="217551"/>
                    <a:pt x="90581" y="251365"/>
                  </a:cubicBezTo>
                  <a:cubicBezTo>
                    <a:pt x="87635" y="280988"/>
                    <a:pt x="80507" y="307753"/>
                    <a:pt x="72524" y="362807"/>
                  </a:cubicBezTo>
                  <a:cubicBezTo>
                    <a:pt x="65681" y="410432"/>
                    <a:pt x="54466" y="506539"/>
                    <a:pt x="54466" y="506539"/>
                  </a:cubicBezTo>
                  <a:cubicBezTo>
                    <a:pt x="34508" y="518160"/>
                    <a:pt x="6947" y="508540"/>
                    <a:pt x="6947" y="508540"/>
                  </a:cubicBezTo>
                  <a:cubicBezTo>
                    <a:pt x="6947" y="508540"/>
                    <a:pt x="390" y="382810"/>
                    <a:pt x="5522" y="3413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24"/>
            <p:cNvSpPr/>
            <p:nvPr/>
          </p:nvSpPr>
          <p:spPr>
            <a:xfrm>
              <a:off x="4182697" y="1330426"/>
              <a:ext cx="141754" cy="227198"/>
            </a:xfrm>
            <a:custGeom>
              <a:rect b="b" l="l" r="r" t="t"/>
              <a:pathLst>
                <a:path extrusionOk="0" h="227198" w="141754">
                  <a:moveTo>
                    <a:pt x="8069" y="162109"/>
                  </a:moveTo>
                  <a:cubicBezTo>
                    <a:pt x="22515" y="162776"/>
                    <a:pt x="33159" y="166490"/>
                    <a:pt x="34965" y="162109"/>
                  </a:cubicBezTo>
                  <a:cubicBezTo>
                    <a:pt x="36533" y="154689"/>
                    <a:pt x="37645" y="147183"/>
                    <a:pt x="38291" y="139630"/>
                  </a:cubicBezTo>
                  <a:cubicBezTo>
                    <a:pt x="36581" y="135439"/>
                    <a:pt x="35155" y="130962"/>
                    <a:pt x="35155" y="130962"/>
                  </a:cubicBezTo>
                  <a:cubicBezTo>
                    <a:pt x="17098" y="119818"/>
                    <a:pt x="11395" y="100196"/>
                    <a:pt x="9019" y="77432"/>
                  </a:cubicBezTo>
                  <a:cubicBezTo>
                    <a:pt x="5028" y="38474"/>
                    <a:pt x="25936" y="4375"/>
                    <a:pt x="64807" y="374"/>
                  </a:cubicBezTo>
                  <a:cubicBezTo>
                    <a:pt x="101396" y="-3436"/>
                    <a:pt x="128197" y="22282"/>
                    <a:pt x="135420" y="57524"/>
                  </a:cubicBezTo>
                  <a:cubicBezTo>
                    <a:pt x="139221" y="74955"/>
                    <a:pt x="146919" y="107912"/>
                    <a:pt x="136560" y="136582"/>
                  </a:cubicBezTo>
                  <a:cubicBezTo>
                    <a:pt x="130763" y="152584"/>
                    <a:pt x="123255" y="165157"/>
                    <a:pt x="115747" y="167824"/>
                  </a:cubicBezTo>
                  <a:cubicBezTo>
                    <a:pt x="108524" y="167652"/>
                    <a:pt x="101320" y="167014"/>
                    <a:pt x="94173" y="165919"/>
                  </a:cubicBezTo>
                  <a:lnTo>
                    <a:pt x="94173" y="165919"/>
                  </a:lnTo>
                  <a:cubicBezTo>
                    <a:pt x="94173" y="165919"/>
                    <a:pt x="92273" y="176777"/>
                    <a:pt x="90942" y="183731"/>
                  </a:cubicBezTo>
                  <a:cubicBezTo>
                    <a:pt x="89612" y="190684"/>
                    <a:pt x="90087" y="194303"/>
                    <a:pt x="103867" y="202781"/>
                  </a:cubicBezTo>
                  <a:cubicBezTo>
                    <a:pt x="117648" y="211258"/>
                    <a:pt x="83054" y="228879"/>
                    <a:pt x="60435" y="227069"/>
                  </a:cubicBezTo>
                  <a:cubicBezTo>
                    <a:pt x="37816" y="225260"/>
                    <a:pt x="12346" y="211734"/>
                    <a:pt x="5313" y="197066"/>
                  </a:cubicBezTo>
                  <a:cubicBezTo>
                    <a:pt x="-2480" y="180873"/>
                    <a:pt x="-1815" y="161633"/>
                    <a:pt x="8069" y="162109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24"/>
            <p:cNvSpPr/>
            <p:nvPr/>
          </p:nvSpPr>
          <p:spPr>
            <a:xfrm>
              <a:off x="4136412" y="1491278"/>
              <a:ext cx="217917" cy="361626"/>
            </a:xfrm>
            <a:custGeom>
              <a:rect b="b" l="l" r="r" t="t"/>
              <a:pathLst>
                <a:path extrusionOk="0" h="361626" w="217917">
                  <a:moveTo>
                    <a:pt x="75168" y="3353"/>
                  </a:moveTo>
                  <a:cubicBezTo>
                    <a:pt x="71176" y="12878"/>
                    <a:pt x="81345" y="25451"/>
                    <a:pt x="108336" y="34023"/>
                  </a:cubicBezTo>
                  <a:cubicBezTo>
                    <a:pt x="135327" y="42596"/>
                    <a:pt x="137797" y="31547"/>
                    <a:pt x="137797" y="31547"/>
                  </a:cubicBezTo>
                  <a:cubicBezTo>
                    <a:pt x="155779" y="39595"/>
                    <a:pt x="173294" y="48663"/>
                    <a:pt x="190258" y="58693"/>
                  </a:cubicBezTo>
                  <a:cubicBezTo>
                    <a:pt x="206510" y="70028"/>
                    <a:pt x="213638" y="102889"/>
                    <a:pt x="215823" y="158420"/>
                  </a:cubicBezTo>
                  <a:cubicBezTo>
                    <a:pt x="218390" y="222618"/>
                    <a:pt x="218580" y="317868"/>
                    <a:pt x="216489" y="334251"/>
                  </a:cubicBezTo>
                  <a:cubicBezTo>
                    <a:pt x="216489" y="334251"/>
                    <a:pt x="186172" y="364541"/>
                    <a:pt x="147396" y="361397"/>
                  </a:cubicBezTo>
                  <a:cubicBezTo>
                    <a:pt x="108621" y="358254"/>
                    <a:pt x="43425" y="323774"/>
                    <a:pt x="27554" y="297199"/>
                  </a:cubicBezTo>
                  <a:cubicBezTo>
                    <a:pt x="27554" y="240906"/>
                    <a:pt x="34586" y="231762"/>
                    <a:pt x="25463" y="199377"/>
                  </a:cubicBezTo>
                  <a:cubicBezTo>
                    <a:pt x="4649" y="125082"/>
                    <a:pt x="-6280" y="94602"/>
                    <a:pt x="3794" y="45358"/>
                  </a:cubicBezTo>
                  <a:cubicBezTo>
                    <a:pt x="12157" y="4686"/>
                    <a:pt x="23847" y="-362"/>
                    <a:pt x="39908" y="19"/>
                  </a:cubicBezTo>
                  <a:cubicBezTo>
                    <a:pt x="51712" y="495"/>
                    <a:pt x="63487" y="1610"/>
                    <a:pt x="75168" y="3353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24"/>
            <p:cNvSpPr/>
            <p:nvPr/>
          </p:nvSpPr>
          <p:spPr>
            <a:xfrm>
              <a:off x="4290792" y="1536579"/>
              <a:ext cx="276750" cy="215760"/>
            </a:xfrm>
            <a:custGeom>
              <a:rect b="b" l="l" r="r" t="t"/>
              <a:pathLst>
                <a:path extrusionOk="0" h="215760" w="276750">
                  <a:moveTo>
                    <a:pt x="122458" y="166173"/>
                  </a:moveTo>
                  <a:cubicBezTo>
                    <a:pt x="90621" y="174174"/>
                    <a:pt x="83113" y="154076"/>
                    <a:pt x="78931" y="137598"/>
                  </a:cubicBezTo>
                  <a:cubicBezTo>
                    <a:pt x="68857" y="97307"/>
                    <a:pt x="63345" y="61398"/>
                    <a:pt x="55837" y="38062"/>
                  </a:cubicBezTo>
                  <a:cubicBezTo>
                    <a:pt x="46998" y="11011"/>
                    <a:pt x="37685" y="6724"/>
                    <a:pt x="24569" y="1486"/>
                  </a:cubicBezTo>
                  <a:cubicBezTo>
                    <a:pt x="9173" y="-4706"/>
                    <a:pt x="-3942" y="8344"/>
                    <a:pt x="1095" y="42729"/>
                  </a:cubicBezTo>
                  <a:cubicBezTo>
                    <a:pt x="7368" y="82562"/>
                    <a:pt x="17128" y="121767"/>
                    <a:pt x="30272" y="159886"/>
                  </a:cubicBezTo>
                  <a:cubicBezTo>
                    <a:pt x="34168" y="172459"/>
                    <a:pt x="43102" y="194748"/>
                    <a:pt x="56407" y="205511"/>
                  </a:cubicBezTo>
                  <a:cubicBezTo>
                    <a:pt x="72754" y="218846"/>
                    <a:pt x="97558" y="218274"/>
                    <a:pt x="134908" y="208940"/>
                  </a:cubicBezTo>
                  <a:cubicBezTo>
                    <a:pt x="150875" y="204940"/>
                    <a:pt x="168362" y="195415"/>
                    <a:pt x="198584" y="181318"/>
                  </a:cubicBezTo>
                  <a:cubicBezTo>
                    <a:pt x="206662" y="177508"/>
                    <a:pt x="212934" y="175031"/>
                    <a:pt x="228521" y="167792"/>
                  </a:cubicBezTo>
                  <a:cubicBezTo>
                    <a:pt x="244126" y="160734"/>
                    <a:pt x="257821" y="150018"/>
                    <a:pt x="268437" y="136550"/>
                  </a:cubicBezTo>
                  <a:cubicBezTo>
                    <a:pt x="276515" y="124739"/>
                    <a:pt x="277940" y="119215"/>
                    <a:pt x="275945" y="116452"/>
                  </a:cubicBezTo>
                  <a:cubicBezTo>
                    <a:pt x="273949" y="113690"/>
                    <a:pt x="270147" y="113881"/>
                    <a:pt x="265871" y="118834"/>
                  </a:cubicBezTo>
                  <a:cubicBezTo>
                    <a:pt x="259541" y="127206"/>
                    <a:pt x="251786" y="134397"/>
                    <a:pt x="242966" y="140074"/>
                  </a:cubicBezTo>
                  <a:cubicBezTo>
                    <a:pt x="242966" y="140074"/>
                    <a:pt x="252945" y="129692"/>
                    <a:pt x="258458" y="122929"/>
                  </a:cubicBezTo>
                  <a:cubicBezTo>
                    <a:pt x="263305" y="116919"/>
                    <a:pt x="267334" y="110290"/>
                    <a:pt x="270432" y="103213"/>
                  </a:cubicBezTo>
                  <a:cubicBezTo>
                    <a:pt x="273379" y="96259"/>
                    <a:pt x="267391" y="86925"/>
                    <a:pt x="262924" y="91783"/>
                  </a:cubicBezTo>
                  <a:cubicBezTo>
                    <a:pt x="258458" y="96640"/>
                    <a:pt x="256272" y="101784"/>
                    <a:pt x="248003" y="111595"/>
                  </a:cubicBezTo>
                  <a:cubicBezTo>
                    <a:pt x="243708" y="116900"/>
                    <a:pt x="238756" y="121634"/>
                    <a:pt x="233273" y="125691"/>
                  </a:cubicBezTo>
                  <a:cubicBezTo>
                    <a:pt x="238386" y="118767"/>
                    <a:pt x="242938" y="111442"/>
                    <a:pt x="246863" y="103784"/>
                  </a:cubicBezTo>
                  <a:cubicBezTo>
                    <a:pt x="250398" y="97840"/>
                    <a:pt x="252119" y="90982"/>
                    <a:pt x="251805" y="84067"/>
                  </a:cubicBezTo>
                  <a:cubicBezTo>
                    <a:pt x="251805" y="80448"/>
                    <a:pt x="246578" y="76162"/>
                    <a:pt x="241731" y="82924"/>
                  </a:cubicBezTo>
                  <a:cubicBezTo>
                    <a:pt x="237160" y="92325"/>
                    <a:pt x="231438" y="101117"/>
                    <a:pt x="224719" y="109118"/>
                  </a:cubicBezTo>
                  <a:cubicBezTo>
                    <a:pt x="217401" y="116738"/>
                    <a:pt x="211224" y="121024"/>
                    <a:pt x="211034" y="118643"/>
                  </a:cubicBezTo>
                  <a:cubicBezTo>
                    <a:pt x="210844" y="116262"/>
                    <a:pt x="215405" y="112452"/>
                    <a:pt x="218067" y="103594"/>
                  </a:cubicBezTo>
                  <a:cubicBezTo>
                    <a:pt x="220728" y="94735"/>
                    <a:pt x="218067" y="85496"/>
                    <a:pt x="213220" y="84544"/>
                  </a:cubicBezTo>
                  <a:cubicBezTo>
                    <a:pt x="208373" y="83591"/>
                    <a:pt x="209228" y="83877"/>
                    <a:pt x="205331" y="92068"/>
                  </a:cubicBezTo>
                  <a:cubicBezTo>
                    <a:pt x="199952" y="100536"/>
                    <a:pt x="195124" y="109356"/>
                    <a:pt x="190886" y="118453"/>
                  </a:cubicBezTo>
                  <a:cubicBezTo>
                    <a:pt x="188443" y="126930"/>
                    <a:pt x="183967" y="134674"/>
                    <a:pt x="177865" y="141027"/>
                  </a:cubicBezTo>
                  <a:cubicBezTo>
                    <a:pt x="169977" y="149314"/>
                    <a:pt x="152395" y="158553"/>
                    <a:pt x="122458" y="166173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24"/>
            <p:cNvSpPr/>
            <p:nvPr/>
          </p:nvSpPr>
          <p:spPr>
            <a:xfrm>
              <a:off x="4280886" y="1531786"/>
              <a:ext cx="84275" cy="123474"/>
            </a:xfrm>
            <a:custGeom>
              <a:rect b="b" l="l" r="r" t="t"/>
              <a:pathLst>
                <a:path extrusionOk="0" h="123474" w="84275">
                  <a:moveTo>
                    <a:pt x="22691" y="563"/>
                  </a:moveTo>
                  <a:cubicBezTo>
                    <a:pt x="43884" y="-2580"/>
                    <a:pt x="58900" y="7040"/>
                    <a:pt x="68309" y="39330"/>
                  </a:cubicBezTo>
                  <a:cubicBezTo>
                    <a:pt x="77718" y="71620"/>
                    <a:pt x="84275" y="98004"/>
                    <a:pt x="84275" y="98004"/>
                  </a:cubicBezTo>
                  <a:cubicBezTo>
                    <a:pt x="75921" y="110244"/>
                    <a:pt x="63139" y="118749"/>
                    <a:pt x="48636" y="121721"/>
                  </a:cubicBezTo>
                  <a:cubicBezTo>
                    <a:pt x="23261" y="127913"/>
                    <a:pt x="14137" y="115721"/>
                    <a:pt x="14137" y="115721"/>
                  </a:cubicBezTo>
                  <a:cubicBezTo>
                    <a:pt x="14137" y="115721"/>
                    <a:pt x="7104" y="81907"/>
                    <a:pt x="2638" y="58571"/>
                  </a:cubicBezTo>
                  <a:cubicBezTo>
                    <a:pt x="-1829" y="35234"/>
                    <a:pt x="-3635" y="4469"/>
                    <a:pt x="22691" y="563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24"/>
            <p:cNvSpPr/>
            <p:nvPr/>
          </p:nvSpPr>
          <p:spPr>
            <a:xfrm>
              <a:off x="4187208" y="1320312"/>
              <a:ext cx="137401" cy="151685"/>
            </a:xfrm>
            <a:custGeom>
              <a:rect b="b" l="l" r="r" t="t"/>
              <a:pathLst>
                <a:path extrusionOk="0" h="151685" w="137401">
                  <a:moveTo>
                    <a:pt x="129674" y="62685"/>
                  </a:moveTo>
                  <a:cubicBezTo>
                    <a:pt x="129674" y="62685"/>
                    <a:pt x="163222" y="11441"/>
                    <a:pt x="90518" y="1058"/>
                  </a:cubicBezTo>
                  <a:cubicBezTo>
                    <a:pt x="38057" y="-6466"/>
                    <a:pt x="4319" y="27347"/>
                    <a:pt x="422" y="64019"/>
                  </a:cubicBezTo>
                  <a:cubicBezTo>
                    <a:pt x="-3284" y="98975"/>
                    <a:pt x="18194" y="135361"/>
                    <a:pt x="33781" y="149744"/>
                  </a:cubicBezTo>
                  <a:cubicBezTo>
                    <a:pt x="49053" y="153620"/>
                    <a:pt x="65219" y="151649"/>
                    <a:pt x="79114" y="144219"/>
                  </a:cubicBezTo>
                  <a:cubicBezTo>
                    <a:pt x="79931" y="134713"/>
                    <a:pt x="80245" y="125179"/>
                    <a:pt x="80064" y="115644"/>
                  </a:cubicBezTo>
                  <a:cubicBezTo>
                    <a:pt x="80064" y="115644"/>
                    <a:pt x="54499" y="61637"/>
                    <a:pt x="129674" y="62685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p24"/>
            <p:cNvSpPr/>
            <p:nvPr/>
          </p:nvSpPr>
          <p:spPr>
            <a:xfrm>
              <a:off x="5589453" y="3105692"/>
              <a:ext cx="158988" cy="313238"/>
            </a:xfrm>
            <a:custGeom>
              <a:rect b="b" l="l" r="r" t="t"/>
              <a:pathLst>
                <a:path extrusionOk="0" h="313238" w="158988">
                  <a:moveTo>
                    <a:pt x="67938" y="242313"/>
                  </a:moveTo>
                  <a:cubicBezTo>
                    <a:pt x="82079" y="267420"/>
                    <a:pt x="99176" y="290738"/>
                    <a:pt x="118878" y="311750"/>
                  </a:cubicBezTo>
                  <a:cubicBezTo>
                    <a:pt x="124390" y="318132"/>
                    <a:pt x="166397" y="302225"/>
                    <a:pt x="157843" y="297367"/>
                  </a:cubicBezTo>
                  <a:cubicBezTo>
                    <a:pt x="149290" y="292509"/>
                    <a:pt x="121254" y="254124"/>
                    <a:pt x="107378" y="228311"/>
                  </a:cubicBezTo>
                  <a:cubicBezTo>
                    <a:pt x="95708" y="197469"/>
                    <a:pt x="85805" y="165989"/>
                    <a:pt x="77727" y="134013"/>
                  </a:cubicBezTo>
                  <a:cubicBezTo>
                    <a:pt x="68983" y="102390"/>
                    <a:pt x="61570" y="56099"/>
                    <a:pt x="55203" y="34191"/>
                  </a:cubicBezTo>
                  <a:cubicBezTo>
                    <a:pt x="51810" y="17751"/>
                    <a:pt x="39132" y="4826"/>
                    <a:pt x="22795" y="1140"/>
                  </a:cubicBezTo>
                  <a:cubicBezTo>
                    <a:pt x="7589" y="-2385"/>
                    <a:pt x="-2295" y="1806"/>
                    <a:pt x="461" y="20190"/>
                  </a:cubicBezTo>
                  <a:cubicBezTo>
                    <a:pt x="5308" y="52670"/>
                    <a:pt x="30588" y="178590"/>
                    <a:pt x="67938" y="242313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p24"/>
            <p:cNvSpPr/>
            <p:nvPr/>
          </p:nvSpPr>
          <p:spPr>
            <a:xfrm>
              <a:off x="5625064" y="3841302"/>
              <a:ext cx="109135" cy="84940"/>
            </a:xfrm>
            <a:custGeom>
              <a:rect b="b" l="l" r="r" t="t"/>
              <a:pathLst>
                <a:path extrusionOk="0" h="84940" w="109135">
                  <a:moveTo>
                    <a:pt x="8092" y="2"/>
                  </a:moveTo>
                  <a:cubicBezTo>
                    <a:pt x="21207" y="10670"/>
                    <a:pt x="40595" y="955"/>
                    <a:pt x="41546" y="1907"/>
                  </a:cubicBezTo>
                  <a:cubicBezTo>
                    <a:pt x="56923" y="16242"/>
                    <a:pt x="73079" y="29720"/>
                    <a:pt x="89920" y="42293"/>
                  </a:cubicBezTo>
                  <a:cubicBezTo>
                    <a:pt x="98093" y="48770"/>
                    <a:pt x="110923" y="57438"/>
                    <a:pt x="108927" y="69820"/>
                  </a:cubicBezTo>
                  <a:cubicBezTo>
                    <a:pt x="104841" y="91919"/>
                    <a:pt x="69392" y="85156"/>
                    <a:pt x="56086" y="78393"/>
                  </a:cubicBezTo>
                  <a:cubicBezTo>
                    <a:pt x="42781" y="71630"/>
                    <a:pt x="31852" y="60295"/>
                    <a:pt x="19212" y="52485"/>
                  </a:cubicBezTo>
                  <a:cubicBezTo>
                    <a:pt x="10183" y="46865"/>
                    <a:pt x="1344" y="43912"/>
                    <a:pt x="204" y="32578"/>
                  </a:cubicBezTo>
                  <a:cubicBezTo>
                    <a:pt x="-1317" y="25625"/>
                    <a:pt x="6096" y="-283"/>
                    <a:pt x="8092" y="2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p24"/>
            <p:cNvSpPr/>
            <p:nvPr/>
          </p:nvSpPr>
          <p:spPr>
            <a:xfrm>
              <a:off x="5624449" y="3869213"/>
              <a:ext cx="108591" cy="56989"/>
            </a:xfrm>
            <a:custGeom>
              <a:rect b="b" l="l" r="r" t="t"/>
              <a:pathLst>
                <a:path extrusionOk="0" h="56989" w="108591">
                  <a:moveTo>
                    <a:pt x="343" y="0"/>
                  </a:moveTo>
                  <a:cubicBezTo>
                    <a:pt x="2054" y="10954"/>
                    <a:pt x="10797" y="14002"/>
                    <a:pt x="19351" y="19526"/>
                  </a:cubicBezTo>
                  <a:cubicBezTo>
                    <a:pt x="32181" y="27527"/>
                    <a:pt x="43490" y="39053"/>
                    <a:pt x="56891" y="45815"/>
                  </a:cubicBezTo>
                  <a:cubicBezTo>
                    <a:pt x="70291" y="52578"/>
                    <a:pt x="99943" y="58293"/>
                    <a:pt x="108591" y="42481"/>
                  </a:cubicBezTo>
                  <a:cubicBezTo>
                    <a:pt x="103935" y="63817"/>
                    <a:pt x="69151" y="57150"/>
                    <a:pt x="55940" y="50482"/>
                  </a:cubicBezTo>
                  <a:cubicBezTo>
                    <a:pt x="42730" y="43815"/>
                    <a:pt x="31706" y="32385"/>
                    <a:pt x="19066" y="24574"/>
                  </a:cubicBezTo>
                  <a:cubicBezTo>
                    <a:pt x="10037" y="18955"/>
                    <a:pt x="1199" y="16002"/>
                    <a:pt x="58" y="4667"/>
                  </a:cubicBezTo>
                  <a:cubicBezTo>
                    <a:pt x="-75" y="3105"/>
                    <a:pt x="20" y="1533"/>
                    <a:pt x="343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24"/>
            <p:cNvSpPr/>
            <p:nvPr/>
          </p:nvSpPr>
          <p:spPr>
            <a:xfrm>
              <a:off x="5756800" y="3764382"/>
              <a:ext cx="108931" cy="81850"/>
            </a:xfrm>
            <a:custGeom>
              <a:rect b="b" l="l" r="r" t="t"/>
              <a:pathLst>
                <a:path extrusionOk="0" h="81850" w="108931">
                  <a:moveTo>
                    <a:pt x="9409" y="56"/>
                  </a:moveTo>
                  <a:cubicBezTo>
                    <a:pt x="22524" y="10819"/>
                    <a:pt x="45523" y="-897"/>
                    <a:pt x="46473" y="56"/>
                  </a:cubicBezTo>
                  <a:cubicBezTo>
                    <a:pt x="60102" y="13943"/>
                    <a:pt x="74548" y="27021"/>
                    <a:pt x="89716" y="39203"/>
                  </a:cubicBezTo>
                  <a:cubicBezTo>
                    <a:pt x="97889" y="45681"/>
                    <a:pt x="110719" y="54348"/>
                    <a:pt x="108723" y="66731"/>
                  </a:cubicBezTo>
                  <a:cubicBezTo>
                    <a:pt x="104637" y="88829"/>
                    <a:pt x="69188" y="82066"/>
                    <a:pt x="55882" y="75303"/>
                  </a:cubicBezTo>
                  <a:cubicBezTo>
                    <a:pt x="42577" y="68541"/>
                    <a:pt x="31647" y="57301"/>
                    <a:pt x="19008" y="49395"/>
                  </a:cubicBezTo>
                  <a:cubicBezTo>
                    <a:pt x="9979" y="43775"/>
                    <a:pt x="1045" y="40918"/>
                    <a:pt x="0" y="29488"/>
                  </a:cubicBezTo>
                  <a:cubicBezTo>
                    <a:pt x="561" y="19030"/>
                    <a:pt x="3801" y="8895"/>
                    <a:pt x="9409" y="56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p24"/>
            <p:cNvSpPr/>
            <p:nvPr/>
          </p:nvSpPr>
          <p:spPr>
            <a:xfrm>
              <a:off x="5756201" y="3790822"/>
              <a:ext cx="108657" cy="56976"/>
            </a:xfrm>
            <a:custGeom>
              <a:rect b="b" l="l" r="r" t="t"/>
              <a:pathLst>
                <a:path extrusionOk="0" h="56976" w="108657">
                  <a:moveTo>
                    <a:pt x="314" y="0"/>
                  </a:moveTo>
                  <a:cubicBezTo>
                    <a:pt x="2025" y="10954"/>
                    <a:pt x="10769" y="13906"/>
                    <a:pt x="19322" y="19526"/>
                  </a:cubicBezTo>
                  <a:cubicBezTo>
                    <a:pt x="32152" y="27527"/>
                    <a:pt x="43462" y="39053"/>
                    <a:pt x="56862" y="45815"/>
                  </a:cubicBezTo>
                  <a:cubicBezTo>
                    <a:pt x="70262" y="52578"/>
                    <a:pt x="100009" y="58293"/>
                    <a:pt x="108657" y="42481"/>
                  </a:cubicBezTo>
                  <a:cubicBezTo>
                    <a:pt x="103906" y="63818"/>
                    <a:pt x="69122" y="57150"/>
                    <a:pt x="55912" y="50387"/>
                  </a:cubicBezTo>
                  <a:cubicBezTo>
                    <a:pt x="42701" y="43625"/>
                    <a:pt x="31677" y="32385"/>
                    <a:pt x="19037" y="24479"/>
                  </a:cubicBezTo>
                  <a:cubicBezTo>
                    <a:pt x="10008" y="18955"/>
                    <a:pt x="1170" y="16002"/>
                    <a:pt x="29" y="4572"/>
                  </a:cubicBezTo>
                  <a:cubicBezTo>
                    <a:pt x="-56" y="3038"/>
                    <a:pt x="48" y="1505"/>
                    <a:pt x="314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1036;p24"/>
            <p:cNvSpPr/>
            <p:nvPr/>
          </p:nvSpPr>
          <p:spPr>
            <a:xfrm>
              <a:off x="5454721" y="3387696"/>
              <a:ext cx="383168" cy="465480"/>
            </a:xfrm>
            <a:custGeom>
              <a:rect b="b" l="l" r="r" t="t"/>
              <a:pathLst>
                <a:path extrusionOk="0" h="465480" w="383168">
                  <a:moveTo>
                    <a:pt x="2995" y="32603"/>
                  </a:moveTo>
                  <a:cubicBezTo>
                    <a:pt x="-11546" y="123662"/>
                    <a:pt x="28845" y="157571"/>
                    <a:pt x="81306" y="177003"/>
                  </a:cubicBezTo>
                  <a:cubicBezTo>
                    <a:pt x="119321" y="190909"/>
                    <a:pt x="172922" y="212340"/>
                    <a:pt x="172922" y="212340"/>
                  </a:cubicBezTo>
                  <a:cubicBezTo>
                    <a:pt x="172922" y="212340"/>
                    <a:pt x="172162" y="232247"/>
                    <a:pt x="171782" y="277110"/>
                  </a:cubicBezTo>
                  <a:cubicBezTo>
                    <a:pt x="171782" y="316639"/>
                    <a:pt x="176534" y="460847"/>
                    <a:pt x="176534" y="460847"/>
                  </a:cubicBezTo>
                  <a:cubicBezTo>
                    <a:pt x="189231" y="467191"/>
                    <a:pt x="204199" y="467010"/>
                    <a:pt x="216735" y="460371"/>
                  </a:cubicBezTo>
                  <a:cubicBezTo>
                    <a:pt x="216735" y="460371"/>
                    <a:pt x="237833" y="349881"/>
                    <a:pt x="242395" y="300065"/>
                  </a:cubicBezTo>
                  <a:cubicBezTo>
                    <a:pt x="248477" y="232533"/>
                    <a:pt x="258837" y="188337"/>
                    <a:pt x="255320" y="173764"/>
                  </a:cubicBezTo>
                  <a:cubicBezTo>
                    <a:pt x="252279" y="161001"/>
                    <a:pt x="178625" y="124710"/>
                    <a:pt x="155245" y="105184"/>
                  </a:cubicBezTo>
                  <a:lnTo>
                    <a:pt x="309492" y="156428"/>
                  </a:lnTo>
                  <a:cubicBezTo>
                    <a:pt x="306460" y="173211"/>
                    <a:pt x="304968" y="190233"/>
                    <a:pt x="305025" y="207292"/>
                  </a:cubicBezTo>
                  <a:cubicBezTo>
                    <a:pt x="306451" y="260918"/>
                    <a:pt x="309397" y="376932"/>
                    <a:pt x="309397" y="376932"/>
                  </a:cubicBezTo>
                  <a:cubicBezTo>
                    <a:pt x="309397" y="376932"/>
                    <a:pt x="330590" y="392268"/>
                    <a:pt x="348647" y="376932"/>
                  </a:cubicBezTo>
                  <a:cubicBezTo>
                    <a:pt x="348647" y="376932"/>
                    <a:pt x="387518" y="147189"/>
                    <a:pt x="382766" y="116804"/>
                  </a:cubicBezTo>
                  <a:cubicBezTo>
                    <a:pt x="378299" y="88229"/>
                    <a:pt x="242300" y="28984"/>
                    <a:pt x="218351" y="8601"/>
                  </a:cubicBezTo>
                  <a:cubicBezTo>
                    <a:pt x="209902" y="1676"/>
                    <a:pt x="198896" y="-1267"/>
                    <a:pt x="188129" y="5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1037;p24"/>
            <p:cNvSpPr/>
            <p:nvPr/>
          </p:nvSpPr>
          <p:spPr>
            <a:xfrm>
              <a:off x="5486791" y="3077400"/>
              <a:ext cx="120860" cy="118150"/>
            </a:xfrm>
            <a:custGeom>
              <a:rect b="b" l="l" r="r" t="t"/>
              <a:pathLst>
                <a:path extrusionOk="0" h="118150" w="120860">
                  <a:moveTo>
                    <a:pt x="24622" y="0"/>
                  </a:moveTo>
                  <a:cubicBezTo>
                    <a:pt x="24622" y="0"/>
                    <a:pt x="26903" y="43434"/>
                    <a:pt x="25952" y="47625"/>
                  </a:cubicBezTo>
                  <a:cubicBezTo>
                    <a:pt x="25002" y="51816"/>
                    <a:pt x="6089" y="64198"/>
                    <a:pt x="577" y="68771"/>
                  </a:cubicBezTo>
                  <a:cubicBezTo>
                    <a:pt x="-4935" y="73343"/>
                    <a:pt x="30419" y="108299"/>
                    <a:pt x="48096" y="116396"/>
                  </a:cubicBezTo>
                  <a:cubicBezTo>
                    <a:pt x="65773" y="124492"/>
                    <a:pt x="119850" y="103441"/>
                    <a:pt x="120800" y="76581"/>
                  </a:cubicBezTo>
                  <a:cubicBezTo>
                    <a:pt x="121750" y="49721"/>
                    <a:pt x="111296" y="27146"/>
                    <a:pt x="103123" y="26003"/>
                  </a:cubicBezTo>
                  <a:cubicBezTo>
                    <a:pt x="94950" y="24860"/>
                    <a:pt x="24622" y="0"/>
                    <a:pt x="24622" y="0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1038;p24"/>
            <p:cNvSpPr/>
            <p:nvPr/>
          </p:nvSpPr>
          <p:spPr>
            <a:xfrm>
              <a:off x="5455024" y="3093521"/>
              <a:ext cx="195218" cy="382396"/>
            </a:xfrm>
            <a:custGeom>
              <a:rect b="b" l="l" r="r" t="t"/>
              <a:pathLst>
                <a:path extrusionOk="0" h="382396" w="195218">
                  <a:moveTo>
                    <a:pt x="51542" y="38266"/>
                  </a:moveTo>
                  <a:cubicBezTo>
                    <a:pt x="51542" y="38266"/>
                    <a:pt x="83000" y="85129"/>
                    <a:pt x="126812" y="89510"/>
                  </a:cubicBezTo>
                  <a:cubicBezTo>
                    <a:pt x="140593" y="75890"/>
                    <a:pt x="141828" y="27312"/>
                    <a:pt x="122725" y="11786"/>
                  </a:cubicBezTo>
                  <a:cubicBezTo>
                    <a:pt x="122725" y="11786"/>
                    <a:pt x="140307" y="-2406"/>
                    <a:pt x="152282" y="357"/>
                  </a:cubicBezTo>
                  <a:cubicBezTo>
                    <a:pt x="165226" y="8176"/>
                    <a:pt x="174863" y="20473"/>
                    <a:pt x="179368" y="34932"/>
                  </a:cubicBezTo>
                  <a:cubicBezTo>
                    <a:pt x="190582" y="67184"/>
                    <a:pt x="195924" y="101188"/>
                    <a:pt x="195144" y="135326"/>
                  </a:cubicBezTo>
                  <a:cubicBezTo>
                    <a:pt x="194384" y="181332"/>
                    <a:pt x="195144" y="297251"/>
                    <a:pt x="195144" y="297251"/>
                  </a:cubicBezTo>
                  <a:cubicBezTo>
                    <a:pt x="189965" y="325073"/>
                    <a:pt x="173153" y="349343"/>
                    <a:pt x="148956" y="363926"/>
                  </a:cubicBezTo>
                  <a:cubicBezTo>
                    <a:pt x="117384" y="381795"/>
                    <a:pt x="80206" y="386938"/>
                    <a:pt x="44985" y="378309"/>
                  </a:cubicBezTo>
                  <a:cubicBezTo>
                    <a:pt x="27260" y="374527"/>
                    <a:pt x="12824" y="361687"/>
                    <a:pt x="6969" y="344495"/>
                  </a:cubicBezTo>
                  <a:cubicBezTo>
                    <a:pt x="8965" y="312300"/>
                    <a:pt x="21700" y="245911"/>
                    <a:pt x="16473" y="205335"/>
                  </a:cubicBezTo>
                  <a:cubicBezTo>
                    <a:pt x="11246" y="164758"/>
                    <a:pt x="2597" y="134564"/>
                    <a:pt x="412" y="101798"/>
                  </a:cubicBezTo>
                  <a:cubicBezTo>
                    <a:pt x="-1774" y="69032"/>
                    <a:pt x="4688" y="69603"/>
                    <a:pt x="21130" y="57983"/>
                  </a:cubicBezTo>
                  <a:cubicBezTo>
                    <a:pt x="30795" y="50715"/>
                    <a:pt x="40964" y="44124"/>
                    <a:pt x="51542" y="38266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1039;p24"/>
            <p:cNvSpPr/>
            <p:nvPr/>
          </p:nvSpPr>
          <p:spPr>
            <a:xfrm>
              <a:off x="5481752" y="2955179"/>
              <a:ext cx="130450" cy="158871"/>
            </a:xfrm>
            <a:custGeom>
              <a:rect b="b" l="l" r="r" t="t"/>
              <a:pathLst>
                <a:path extrusionOk="0" h="158871" w="130450">
                  <a:moveTo>
                    <a:pt x="127645" y="57260"/>
                  </a:moveTo>
                  <a:lnTo>
                    <a:pt x="127645" y="57260"/>
                  </a:lnTo>
                  <a:cubicBezTo>
                    <a:pt x="122418" y="23542"/>
                    <a:pt x="98278" y="-1890"/>
                    <a:pt x="63590" y="110"/>
                  </a:cubicBezTo>
                  <a:cubicBezTo>
                    <a:pt x="26886" y="1739"/>
                    <a:pt x="-1559" y="32876"/>
                    <a:pt x="66" y="69662"/>
                  </a:cubicBezTo>
                  <a:cubicBezTo>
                    <a:pt x="1007" y="90912"/>
                    <a:pt x="11993" y="110438"/>
                    <a:pt x="29661" y="122221"/>
                  </a:cubicBezTo>
                  <a:cubicBezTo>
                    <a:pt x="30906" y="127336"/>
                    <a:pt x="32721" y="132289"/>
                    <a:pt x="35078" y="136985"/>
                  </a:cubicBezTo>
                  <a:cubicBezTo>
                    <a:pt x="47338" y="151367"/>
                    <a:pt x="84308" y="160226"/>
                    <a:pt x="94952" y="158702"/>
                  </a:cubicBezTo>
                  <a:cubicBezTo>
                    <a:pt x="107925" y="157502"/>
                    <a:pt x="118864" y="148538"/>
                    <a:pt x="122608" y="136032"/>
                  </a:cubicBezTo>
                  <a:cubicBezTo>
                    <a:pt x="134013" y="109172"/>
                    <a:pt x="130401" y="73834"/>
                    <a:pt x="127645" y="57260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1040;p24"/>
            <p:cNvSpPr/>
            <p:nvPr/>
          </p:nvSpPr>
          <p:spPr>
            <a:xfrm>
              <a:off x="5470442" y="2941583"/>
              <a:ext cx="136833" cy="135816"/>
            </a:xfrm>
            <a:custGeom>
              <a:rect b="b" l="l" r="r" t="t"/>
              <a:pathLst>
                <a:path extrusionOk="0" h="135816" w="136833">
                  <a:moveTo>
                    <a:pt x="40971" y="135817"/>
                  </a:moveTo>
                  <a:lnTo>
                    <a:pt x="40971" y="135817"/>
                  </a:lnTo>
                  <a:lnTo>
                    <a:pt x="44202" y="106480"/>
                  </a:lnTo>
                  <a:cubicBezTo>
                    <a:pt x="44202" y="106480"/>
                    <a:pt x="20253" y="44377"/>
                    <a:pt x="76800" y="56283"/>
                  </a:cubicBezTo>
                  <a:cubicBezTo>
                    <a:pt x="114150" y="64189"/>
                    <a:pt x="123464" y="67618"/>
                    <a:pt x="134868" y="42472"/>
                  </a:cubicBezTo>
                  <a:cubicBezTo>
                    <a:pt x="146273" y="17326"/>
                    <a:pt x="106357" y="-5153"/>
                    <a:pt x="58838" y="1038"/>
                  </a:cubicBezTo>
                  <a:cubicBezTo>
                    <a:pt x="24957" y="4638"/>
                    <a:pt x="-570" y="33575"/>
                    <a:pt x="10" y="67713"/>
                  </a:cubicBezTo>
                  <a:cubicBezTo>
                    <a:pt x="960" y="86001"/>
                    <a:pt x="5902" y="123434"/>
                    <a:pt x="40971" y="135817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1041;p24"/>
            <p:cNvSpPr/>
            <p:nvPr/>
          </p:nvSpPr>
          <p:spPr>
            <a:xfrm>
              <a:off x="5607306" y="3093878"/>
              <a:ext cx="63200" cy="92106"/>
            </a:xfrm>
            <a:custGeom>
              <a:rect b="b" l="l" r="r" t="t"/>
              <a:pathLst>
                <a:path extrusionOk="0" h="92106" w="63200">
                  <a:moveTo>
                    <a:pt x="40391" y="92107"/>
                  </a:moveTo>
                  <a:cubicBezTo>
                    <a:pt x="49030" y="91726"/>
                    <a:pt x="57184" y="88039"/>
                    <a:pt x="63200" y="81820"/>
                  </a:cubicBezTo>
                  <a:cubicBezTo>
                    <a:pt x="61965" y="65722"/>
                    <a:pt x="41437" y="4572"/>
                    <a:pt x="0" y="0"/>
                  </a:cubicBezTo>
                  <a:cubicBezTo>
                    <a:pt x="11310" y="7868"/>
                    <a:pt x="20281" y="18669"/>
                    <a:pt x="25945" y="31242"/>
                  </a:cubicBezTo>
                  <a:cubicBezTo>
                    <a:pt x="32322" y="51130"/>
                    <a:pt x="37150" y="71476"/>
                    <a:pt x="40391" y="92107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42" name="Google Shape;1042;p24"/>
            <p:cNvGrpSpPr/>
            <p:nvPr/>
          </p:nvGrpSpPr>
          <p:grpSpPr>
            <a:xfrm>
              <a:off x="2715952" y="2834463"/>
              <a:ext cx="319677" cy="242660"/>
              <a:chOff x="6621095" y="1452181"/>
              <a:chExt cx="330894" cy="250785"/>
            </a:xfrm>
          </p:grpSpPr>
          <p:sp>
            <p:nvSpPr>
              <p:cNvPr id="1043" name="Google Shape;1043;p24"/>
              <p:cNvSpPr/>
              <p:nvPr/>
            </p:nvSpPr>
            <p:spPr>
              <a:xfrm>
                <a:off x="6648789" y="1521520"/>
                <a:ext cx="303199" cy="174500"/>
              </a:xfrm>
              <a:custGeom>
                <a:rect b="b" l="l" r="r" t="t"/>
                <a:pathLst>
                  <a:path extrusionOk="0" h="174500" w="303199">
                    <a:moveTo>
                      <a:pt x="0" y="63249"/>
                    </a:moveTo>
                    <a:lnTo>
                      <a:pt x="107878" y="860"/>
                    </a:lnTo>
                    <a:cubicBezTo>
                      <a:pt x="109779" y="-287"/>
                      <a:pt x="112155" y="-287"/>
                      <a:pt x="114056" y="860"/>
                    </a:cubicBezTo>
                    <a:lnTo>
                      <a:pt x="303200" y="110302"/>
                    </a:lnTo>
                    <a:lnTo>
                      <a:pt x="192280" y="174501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4" name="Google Shape;1044;p24"/>
              <p:cNvSpPr/>
              <p:nvPr/>
            </p:nvSpPr>
            <p:spPr>
              <a:xfrm>
                <a:off x="6790409" y="1564671"/>
                <a:ext cx="79173" cy="45815"/>
              </a:xfrm>
              <a:custGeom>
                <a:rect b="b" l="l" r="r" t="t"/>
                <a:pathLst>
                  <a:path extrusionOk="0" h="45815" w="79173">
                    <a:moveTo>
                      <a:pt x="79174" y="29242"/>
                    </a:moveTo>
                    <a:lnTo>
                      <a:pt x="50660" y="45815"/>
                    </a:lnTo>
                    <a:lnTo>
                      <a:pt x="0" y="16478"/>
                    </a:lnTo>
                    <a:lnTo>
                      <a:pt x="28514" y="0"/>
                    </a:lnTo>
                    <a:lnTo>
                      <a:pt x="79174" y="29242"/>
                    </a:ln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5" name="Google Shape;1045;p24"/>
              <p:cNvSpPr/>
              <p:nvPr/>
            </p:nvSpPr>
            <p:spPr>
              <a:xfrm>
                <a:off x="6648780" y="1584674"/>
                <a:ext cx="303209" cy="118292"/>
              </a:xfrm>
              <a:custGeom>
                <a:rect b="b" l="l" r="r" t="t"/>
                <a:pathLst>
                  <a:path extrusionOk="0" h="118292" w="303209">
                    <a:moveTo>
                      <a:pt x="303209" y="47149"/>
                    </a:moveTo>
                    <a:lnTo>
                      <a:pt x="303209" y="49721"/>
                    </a:lnTo>
                    <a:cubicBezTo>
                      <a:pt x="303237" y="53440"/>
                      <a:pt x="301279" y="56892"/>
                      <a:pt x="298076" y="58769"/>
                    </a:cubicBezTo>
                    <a:lnTo>
                      <a:pt x="197517" y="116872"/>
                    </a:lnTo>
                    <a:cubicBezTo>
                      <a:pt x="194323" y="118766"/>
                      <a:pt x="190350" y="118766"/>
                      <a:pt x="187157" y="116872"/>
                    </a:cubicBezTo>
                    <a:lnTo>
                      <a:pt x="5237" y="12097"/>
                    </a:lnTo>
                    <a:cubicBezTo>
                      <a:pt x="1863" y="10147"/>
                      <a:pt x="-153" y="6475"/>
                      <a:pt x="9" y="2572"/>
                    </a:cubicBezTo>
                    <a:lnTo>
                      <a:pt x="9" y="0"/>
                    </a:lnTo>
                    <a:lnTo>
                      <a:pt x="192289" y="11125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6" name="Google Shape;1046;p24"/>
              <p:cNvSpPr/>
              <p:nvPr/>
            </p:nvSpPr>
            <p:spPr>
              <a:xfrm>
                <a:off x="6621095" y="1454086"/>
                <a:ext cx="217122" cy="244320"/>
              </a:xfrm>
              <a:custGeom>
                <a:rect b="b" l="l" r="r" t="t"/>
                <a:pathLst>
                  <a:path extrusionOk="0" h="244320" w="217122">
                    <a:moveTo>
                      <a:pt x="217123" y="243459"/>
                    </a:moveTo>
                    <a:cubicBezTo>
                      <a:pt x="213644" y="244834"/>
                      <a:pt x="209728" y="244552"/>
                      <a:pt x="206478" y="242697"/>
                    </a:cubicBezTo>
                    <a:lnTo>
                      <a:pt x="25888" y="137922"/>
                    </a:lnTo>
                    <a:cubicBezTo>
                      <a:pt x="22695" y="136081"/>
                      <a:pt x="20499" y="132899"/>
                      <a:pt x="19900" y="129254"/>
                    </a:cubicBezTo>
                    <a:lnTo>
                      <a:pt x="36" y="10763"/>
                    </a:lnTo>
                    <a:cubicBezTo>
                      <a:pt x="-12" y="10097"/>
                      <a:pt x="-12" y="9429"/>
                      <a:pt x="36" y="8763"/>
                    </a:cubicBezTo>
                    <a:cubicBezTo>
                      <a:pt x="26" y="5457"/>
                      <a:pt x="1366" y="2291"/>
                      <a:pt x="3743" y="0"/>
                    </a:cubicBezTo>
                    <a:lnTo>
                      <a:pt x="191935" y="108871"/>
                    </a:lnTo>
                    <a:cubicBezTo>
                      <a:pt x="194226" y="110281"/>
                      <a:pt x="195813" y="112601"/>
                      <a:pt x="196307" y="115252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7" name="Google Shape;1047;p24"/>
              <p:cNvSpPr/>
              <p:nvPr/>
            </p:nvSpPr>
            <p:spPr>
              <a:xfrm>
                <a:off x="6624647" y="1452181"/>
                <a:ext cx="216421" cy="245364"/>
              </a:xfrm>
              <a:custGeom>
                <a:rect b="b" l="l" r="r" t="t"/>
                <a:pathLst>
                  <a:path extrusionOk="0" h="245364" w="216421">
                    <a:moveTo>
                      <a:pt x="216422" y="243840"/>
                    </a:moveTo>
                    <a:lnTo>
                      <a:pt x="215186" y="244602"/>
                    </a:lnTo>
                    <a:lnTo>
                      <a:pt x="213570" y="245364"/>
                    </a:lnTo>
                    <a:lnTo>
                      <a:pt x="192090" y="117157"/>
                    </a:lnTo>
                    <a:cubicBezTo>
                      <a:pt x="191596" y="114506"/>
                      <a:pt x="190008" y="112186"/>
                      <a:pt x="187718" y="110776"/>
                    </a:cubicBezTo>
                    <a:lnTo>
                      <a:pt x="0" y="1905"/>
                    </a:lnTo>
                    <a:cubicBezTo>
                      <a:pt x="694" y="1117"/>
                      <a:pt x="1530" y="471"/>
                      <a:pt x="2471" y="0"/>
                    </a:cubicBezTo>
                    <a:lnTo>
                      <a:pt x="191044" y="109061"/>
                    </a:lnTo>
                    <a:cubicBezTo>
                      <a:pt x="193373" y="110453"/>
                      <a:pt x="194998" y="112774"/>
                      <a:pt x="195512" y="115443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8" name="Google Shape;1048;p24"/>
            <p:cNvGrpSpPr/>
            <p:nvPr/>
          </p:nvGrpSpPr>
          <p:grpSpPr>
            <a:xfrm flipH="1">
              <a:off x="5538041" y="3330111"/>
              <a:ext cx="319677" cy="242660"/>
              <a:chOff x="6621095" y="1452181"/>
              <a:chExt cx="330894" cy="250785"/>
            </a:xfrm>
          </p:grpSpPr>
          <p:sp>
            <p:nvSpPr>
              <p:cNvPr id="1049" name="Google Shape;1049;p24"/>
              <p:cNvSpPr/>
              <p:nvPr/>
            </p:nvSpPr>
            <p:spPr>
              <a:xfrm>
                <a:off x="6648789" y="1521520"/>
                <a:ext cx="303199" cy="174500"/>
              </a:xfrm>
              <a:custGeom>
                <a:rect b="b" l="l" r="r" t="t"/>
                <a:pathLst>
                  <a:path extrusionOk="0" h="174500" w="303199">
                    <a:moveTo>
                      <a:pt x="0" y="63249"/>
                    </a:moveTo>
                    <a:lnTo>
                      <a:pt x="107878" y="860"/>
                    </a:lnTo>
                    <a:cubicBezTo>
                      <a:pt x="109779" y="-287"/>
                      <a:pt x="112155" y="-287"/>
                      <a:pt x="114056" y="860"/>
                    </a:cubicBezTo>
                    <a:lnTo>
                      <a:pt x="303200" y="110302"/>
                    </a:lnTo>
                    <a:lnTo>
                      <a:pt x="192280" y="174501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0" name="Google Shape;1050;p24"/>
              <p:cNvSpPr/>
              <p:nvPr/>
            </p:nvSpPr>
            <p:spPr>
              <a:xfrm>
                <a:off x="6790409" y="1564671"/>
                <a:ext cx="79173" cy="45815"/>
              </a:xfrm>
              <a:custGeom>
                <a:rect b="b" l="l" r="r" t="t"/>
                <a:pathLst>
                  <a:path extrusionOk="0" h="45815" w="79173">
                    <a:moveTo>
                      <a:pt x="79174" y="29242"/>
                    </a:moveTo>
                    <a:lnTo>
                      <a:pt x="50660" y="45815"/>
                    </a:lnTo>
                    <a:lnTo>
                      <a:pt x="0" y="16478"/>
                    </a:lnTo>
                    <a:lnTo>
                      <a:pt x="28514" y="0"/>
                    </a:lnTo>
                    <a:lnTo>
                      <a:pt x="79174" y="29242"/>
                    </a:ln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1" name="Google Shape;1051;p24"/>
              <p:cNvSpPr/>
              <p:nvPr/>
            </p:nvSpPr>
            <p:spPr>
              <a:xfrm>
                <a:off x="6648780" y="1584674"/>
                <a:ext cx="303209" cy="118292"/>
              </a:xfrm>
              <a:custGeom>
                <a:rect b="b" l="l" r="r" t="t"/>
                <a:pathLst>
                  <a:path extrusionOk="0" h="118292" w="303209">
                    <a:moveTo>
                      <a:pt x="303209" y="47149"/>
                    </a:moveTo>
                    <a:lnTo>
                      <a:pt x="303209" y="49721"/>
                    </a:lnTo>
                    <a:cubicBezTo>
                      <a:pt x="303237" y="53440"/>
                      <a:pt x="301279" y="56892"/>
                      <a:pt x="298076" y="58769"/>
                    </a:cubicBezTo>
                    <a:lnTo>
                      <a:pt x="197517" y="116872"/>
                    </a:lnTo>
                    <a:cubicBezTo>
                      <a:pt x="194323" y="118766"/>
                      <a:pt x="190350" y="118766"/>
                      <a:pt x="187157" y="116872"/>
                    </a:cubicBezTo>
                    <a:lnTo>
                      <a:pt x="5237" y="12097"/>
                    </a:lnTo>
                    <a:cubicBezTo>
                      <a:pt x="1863" y="10147"/>
                      <a:pt x="-153" y="6475"/>
                      <a:pt x="9" y="2572"/>
                    </a:cubicBezTo>
                    <a:lnTo>
                      <a:pt x="9" y="0"/>
                    </a:lnTo>
                    <a:lnTo>
                      <a:pt x="192289" y="11125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2" name="Google Shape;1052;p24"/>
              <p:cNvSpPr/>
              <p:nvPr/>
            </p:nvSpPr>
            <p:spPr>
              <a:xfrm>
                <a:off x="6621095" y="1454086"/>
                <a:ext cx="217122" cy="244320"/>
              </a:xfrm>
              <a:custGeom>
                <a:rect b="b" l="l" r="r" t="t"/>
                <a:pathLst>
                  <a:path extrusionOk="0" h="244320" w="217122">
                    <a:moveTo>
                      <a:pt x="217123" y="243459"/>
                    </a:moveTo>
                    <a:cubicBezTo>
                      <a:pt x="213644" y="244834"/>
                      <a:pt x="209728" y="244552"/>
                      <a:pt x="206478" y="242697"/>
                    </a:cubicBezTo>
                    <a:lnTo>
                      <a:pt x="25888" y="137922"/>
                    </a:lnTo>
                    <a:cubicBezTo>
                      <a:pt x="22695" y="136081"/>
                      <a:pt x="20499" y="132899"/>
                      <a:pt x="19900" y="129254"/>
                    </a:cubicBezTo>
                    <a:lnTo>
                      <a:pt x="36" y="10763"/>
                    </a:lnTo>
                    <a:cubicBezTo>
                      <a:pt x="-12" y="10097"/>
                      <a:pt x="-12" y="9429"/>
                      <a:pt x="36" y="8763"/>
                    </a:cubicBezTo>
                    <a:cubicBezTo>
                      <a:pt x="26" y="5457"/>
                      <a:pt x="1366" y="2291"/>
                      <a:pt x="3743" y="0"/>
                    </a:cubicBezTo>
                    <a:lnTo>
                      <a:pt x="191935" y="108871"/>
                    </a:lnTo>
                    <a:cubicBezTo>
                      <a:pt x="194226" y="110281"/>
                      <a:pt x="195813" y="112601"/>
                      <a:pt x="196307" y="115252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3" name="Google Shape;1053;p24"/>
              <p:cNvSpPr/>
              <p:nvPr/>
            </p:nvSpPr>
            <p:spPr>
              <a:xfrm>
                <a:off x="6624647" y="1452181"/>
                <a:ext cx="216421" cy="245364"/>
              </a:xfrm>
              <a:custGeom>
                <a:rect b="b" l="l" r="r" t="t"/>
                <a:pathLst>
                  <a:path extrusionOk="0" h="245364" w="216421">
                    <a:moveTo>
                      <a:pt x="216422" y="243840"/>
                    </a:moveTo>
                    <a:lnTo>
                      <a:pt x="215186" y="244602"/>
                    </a:lnTo>
                    <a:lnTo>
                      <a:pt x="213570" y="245364"/>
                    </a:lnTo>
                    <a:lnTo>
                      <a:pt x="192090" y="117157"/>
                    </a:lnTo>
                    <a:cubicBezTo>
                      <a:pt x="191596" y="114506"/>
                      <a:pt x="190008" y="112186"/>
                      <a:pt x="187718" y="110776"/>
                    </a:cubicBezTo>
                    <a:lnTo>
                      <a:pt x="0" y="1905"/>
                    </a:lnTo>
                    <a:cubicBezTo>
                      <a:pt x="694" y="1117"/>
                      <a:pt x="1530" y="471"/>
                      <a:pt x="2471" y="0"/>
                    </a:cubicBezTo>
                    <a:lnTo>
                      <a:pt x="191044" y="109061"/>
                    </a:lnTo>
                    <a:cubicBezTo>
                      <a:pt x="193373" y="110453"/>
                      <a:pt x="194998" y="112774"/>
                      <a:pt x="195512" y="115443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54" name="Google Shape;1054;p24"/>
            <p:cNvSpPr/>
            <p:nvPr/>
          </p:nvSpPr>
          <p:spPr>
            <a:xfrm>
              <a:off x="5420536" y="3157173"/>
              <a:ext cx="148553" cy="414880"/>
            </a:xfrm>
            <a:custGeom>
              <a:rect b="b" l="l" r="r" t="t"/>
              <a:pathLst>
                <a:path extrusionOk="0" h="414880" w="148553">
                  <a:moveTo>
                    <a:pt x="136400" y="348280"/>
                  </a:moveTo>
                  <a:cubicBezTo>
                    <a:pt x="128531" y="343070"/>
                    <a:pt x="120339" y="338364"/>
                    <a:pt x="111880" y="334183"/>
                  </a:cubicBezTo>
                  <a:cubicBezTo>
                    <a:pt x="103897" y="331706"/>
                    <a:pt x="96646" y="327296"/>
                    <a:pt x="90782" y="321324"/>
                  </a:cubicBezTo>
                  <a:cubicBezTo>
                    <a:pt x="83084" y="313799"/>
                    <a:pt x="70444" y="285224"/>
                    <a:pt x="61510" y="257316"/>
                  </a:cubicBezTo>
                  <a:cubicBezTo>
                    <a:pt x="52463" y="225903"/>
                    <a:pt x="48861" y="193175"/>
                    <a:pt x="50866" y="160542"/>
                  </a:cubicBezTo>
                  <a:cubicBezTo>
                    <a:pt x="54667" y="121490"/>
                    <a:pt x="68733" y="66721"/>
                    <a:pt x="72345" y="44242"/>
                  </a:cubicBezTo>
                  <a:cubicBezTo>
                    <a:pt x="75956" y="21763"/>
                    <a:pt x="68638" y="12809"/>
                    <a:pt x="58184" y="4523"/>
                  </a:cubicBezTo>
                  <a:cubicBezTo>
                    <a:pt x="45924" y="-5002"/>
                    <a:pt x="29007" y="-907"/>
                    <a:pt x="20169" y="30621"/>
                  </a:cubicBezTo>
                  <a:cubicBezTo>
                    <a:pt x="8536" y="74188"/>
                    <a:pt x="1779" y="118908"/>
                    <a:pt x="21" y="163971"/>
                  </a:cubicBezTo>
                  <a:cubicBezTo>
                    <a:pt x="-369" y="197480"/>
                    <a:pt x="4772" y="230817"/>
                    <a:pt x="15227" y="262650"/>
                  </a:cubicBezTo>
                  <a:cubicBezTo>
                    <a:pt x="24597" y="289882"/>
                    <a:pt x="37200" y="315876"/>
                    <a:pt x="52767" y="340088"/>
                  </a:cubicBezTo>
                  <a:cubicBezTo>
                    <a:pt x="57138" y="347423"/>
                    <a:pt x="58469" y="353899"/>
                    <a:pt x="65026" y="368663"/>
                  </a:cubicBezTo>
                  <a:cubicBezTo>
                    <a:pt x="71365" y="383456"/>
                    <a:pt x="81135" y="396524"/>
                    <a:pt x="93538" y="406763"/>
                  </a:cubicBezTo>
                  <a:cubicBezTo>
                    <a:pt x="104562" y="414764"/>
                    <a:pt x="109694" y="415812"/>
                    <a:pt x="112545" y="414288"/>
                  </a:cubicBezTo>
                  <a:cubicBezTo>
                    <a:pt x="115397" y="412764"/>
                    <a:pt x="115206" y="408859"/>
                    <a:pt x="110550" y="404763"/>
                  </a:cubicBezTo>
                  <a:cubicBezTo>
                    <a:pt x="102747" y="398676"/>
                    <a:pt x="96123" y="391218"/>
                    <a:pt x="90972" y="382760"/>
                  </a:cubicBezTo>
                  <a:cubicBezTo>
                    <a:pt x="90972" y="382760"/>
                    <a:pt x="100476" y="392285"/>
                    <a:pt x="106843" y="397715"/>
                  </a:cubicBezTo>
                  <a:cubicBezTo>
                    <a:pt x="112422" y="402401"/>
                    <a:pt x="118590" y="406335"/>
                    <a:pt x="125186" y="409430"/>
                  </a:cubicBezTo>
                  <a:cubicBezTo>
                    <a:pt x="131648" y="412288"/>
                    <a:pt x="140582" y="406858"/>
                    <a:pt x="136020" y="402477"/>
                  </a:cubicBezTo>
                  <a:cubicBezTo>
                    <a:pt x="131458" y="398096"/>
                    <a:pt x="126516" y="396000"/>
                    <a:pt x="117678" y="388094"/>
                  </a:cubicBezTo>
                  <a:cubicBezTo>
                    <a:pt x="112774" y="383894"/>
                    <a:pt x="108373" y="379131"/>
                    <a:pt x="104562" y="373902"/>
                  </a:cubicBezTo>
                  <a:cubicBezTo>
                    <a:pt x="111044" y="378798"/>
                    <a:pt x="117905" y="383160"/>
                    <a:pt x="125090" y="386951"/>
                  </a:cubicBezTo>
                  <a:cubicBezTo>
                    <a:pt x="130783" y="390485"/>
                    <a:pt x="137407" y="392247"/>
                    <a:pt x="144098" y="391999"/>
                  </a:cubicBezTo>
                  <a:cubicBezTo>
                    <a:pt x="147424" y="391999"/>
                    <a:pt x="151606" y="387142"/>
                    <a:pt x="145238" y="382474"/>
                  </a:cubicBezTo>
                  <a:cubicBezTo>
                    <a:pt x="136476" y="377979"/>
                    <a:pt x="128303" y="372416"/>
                    <a:pt x="120909" y="365901"/>
                  </a:cubicBezTo>
                  <a:cubicBezTo>
                    <a:pt x="113876" y="358852"/>
                    <a:pt x="109884" y="352947"/>
                    <a:pt x="111880" y="352852"/>
                  </a:cubicBezTo>
                  <a:cubicBezTo>
                    <a:pt x="113876" y="352757"/>
                    <a:pt x="117678" y="357043"/>
                    <a:pt x="125851" y="359710"/>
                  </a:cubicBezTo>
                  <a:cubicBezTo>
                    <a:pt x="134024" y="362377"/>
                    <a:pt x="142958" y="359710"/>
                    <a:pt x="144003" y="355423"/>
                  </a:cubicBezTo>
                  <a:cubicBezTo>
                    <a:pt x="145048" y="351137"/>
                    <a:pt x="144098" y="352090"/>
                    <a:pt x="136400" y="348280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1055;p24"/>
            <p:cNvSpPr/>
            <p:nvPr/>
          </p:nvSpPr>
          <p:spPr>
            <a:xfrm>
              <a:off x="5414664" y="3153198"/>
              <a:ext cx="85059" cy="115922"/>
            </a:xfrm>
            <a:custGeom>
              <a:rect b="b" l="l" r="r" t="t"/>
              <a:pathLst>
                <a:path extrusionOk="0" h="115922" w="85059">
                  <a:moveTo>
                    <a:pt x="0" y="92413"/>
                  </a:moveTo>
                  <a:cubicBezTo>
                    <a:pt x="0" y="92413"/>
                    <a:pt x="30792" y="123179"/>
                    <a:pt x="67382" y="114320"/>
                  </a:cubicBezTo>
                  <a:cubicBezTo>
                    <a:pt x="72609" y="110796"/>
                    <a:pt x="85059" y="38882"/>
                    <a:pt x="85059" y="38882"/>
                  </a:cubicBezTo>
                  <a:cubicBezTo>
                    <a:pt x="85059" y="38882"/>
                    <a:pt x="85059" y="-1027"/>
                    <a:pt x="54647" y="20"/>
                  </a:cubicBezTo>
                  <a:cubicBezTo>
                    <a:pt x="24235" y="1068"/>
                    <a:pt x="0" y="92413"/>
                    <a:pt x="0" y="92413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25"/>
          <p:cNvSpPr txBox="1"/>
          <p:nvPr>
            <p:ph type="title"/>
          </p:nvPr>
        </p:nvSpPr>
        <p:spPr>
          <a:xfrm>
            <a:off x="402050" y="322900"/>
            <a:ext cx="8705400" cy="136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Raleway"/>
                <a:ea typeface="Raleway"/>
                <a:cs typeface="Raleway"/>
                <a:sym typeface="Raleway"/>
              </a:rPr>
              <a:t>Nokia became the biggest mobile phone company in the world in 1990’s</a:t>
            </a:r>
            <a:endParaRPr sz="3000"/>
          </a:p>
        </p:txBody>
      </p:sp>
      <p:sp>
        <p:nvSpPr>
          <p:cNvPr id="1061" name="Google Shape;1061;p25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62" name="Google Shape;1062;p25"/>
          <p:cNvSpPr txBox="1"/>
          <p:nvPr>
            <p:ph idx="1" type="body"/>
          </p:nvPr>
        </p:nvSpPr>
        <p:spPr>
          <a:xfrm>
            <a:off x="198550" y="1453250"/>
            <a:ext cx="8859600" cy="331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Barlow"/>
              <a:buChar char="▸"/>
            </a:pPr>
            <a:r>
              <a:rPr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Nokia had and still today has </a:t>
            </a:r>
            <a:r>
              <a:rPr b="1"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a huge impact </a:t>
            </a:r>
            <a:br>
              <a:rPr b="1"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b="1"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on the Finnish national economy</a:t>
            </a:r>
            <a:r>
              <a:rPr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. Nokia was a </a:t>
            </a:r>
            <a:br>
              <a:rPr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b="1"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significant employer and tax payer</a:t>
            </a:r>
            <a:r>
              <a:rPr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 in Finland. </a:t>
            </a:r>
            <a:r>
              <a:rPr b="1"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endParaRPr b="1" sz="2200">
              <a:solidFill>
                <a:srgbClr val="333333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Barlow"/>
              <a:buChar char="▸"/>
            </a:pPr>
            <a: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By 2000 Nokia </a:t>
            </a: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employed over 55,000 people </a:t>
            </a:r>
            <a:b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and </a:t>
            </a:r>
            <a: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had a market share of 30% in the mobile </a:t>
            </a:r>
            <a:b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phone market</a:t>
            </a: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, almost twice as large as its </a:t>
            </a:r>
            <a:b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nearest competitor, Motorola. </a:t>
            </a:r>
            <a:endParaRPr sz="2200">
              <a:solidFill>
                <a:srgbClr val="22222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Barlow"/>
              <a:buChar char="▸"/>
            </a:pP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The company was operating in 140 </a:t>
            </a:r>
            <a:b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countries as of 1999.</a:t>
            </a:r>
            <a:endParaRPr sz="2200">
              <a:solidFill>
                <a:srgbClr val="22222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pic>
        <p:nvPicPr>
          <p:cNvPr id="1063" name="Google Shape;106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6625" y="1609750"/>
            <a:ext cx="2750825" cy="205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4" name="Google Shape;1064;p25"/>
          <p:cNvSpPr txBox="1"/>
          <p:nvPr/>
        </p:nvSpPr>
        <p:spPr>
          <a:xfrm>
            <a:off x="6418000" y="3630500"/>
            <a:ext cx="2602200" cy="6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950">
                <a:solidFill>
                  <a:srgbClr val="222222"/>
                </a:solidFill>
              </a:rPr>
              <a:t>The former Nokia headquarters in Espoo Keilaniemi</a:t>
            </a:r>
            <a:br>
              <a:rPr b="1" lang="en" sz="950">
                <a:solidFill>
                  <a:srgbClr val="222222"/>
                </a:solidFill>
              </a:rPr>
            </a:br>
            <a:r>
              <a:rPr lang="en" sz="900" u="sng">
                <a:solidFill>
                  <a:schemeClr val="hlink"/>
                </a:solidFill>
                <a:hlinkClick r:id="rId4"/>
              </a:rPr>
              <a:t>https://fi.wikipedia.org/wiki/Nokia_(yritys)#/media/Tiedosto:Nokia_HQ.jpg</a:t>
            </a:r>
            <a:r>
              <a:rPr b="1" lang="en" sz="900">
                <a:solidFill>
                  <a:srgbClr val="222222"/>
                </a:solidFill>
              </a:rPr>
              <a:t> </a:t>
            </a:r>
            <a:endParaRPr sz="900">
              <a:latin typeface="Barlow Light"/>
              <a:ea typeface="Barlow Light"/>
              <a:cs typeface="Barlow Light"/>
              <a:sym typeface="Barlow Ligh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8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p26"/>
          <p:cNvSpPr txBox="1"/>
          <p:nvPr>
            <p:ph type="title"/>
          </p:nvPr>
        </p:nvSpPr>
        <p:spPr>
          <a:xfrm>
            <a:off x="402050" y="322900"/>
            <a:ext cx="8705400" cy="136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Raleway"/>
                <a:ea typeface="Raleway"/>
                <a:cs typeface="Raleway"/>
                <a:sym typeface="Raleway"/>
              </a:rPr>
              <a:t>1991 first GSM phone the Nokia 1011</a:t>
            </a:r>
            <a:endParaRPr sz="3600"/>
          </a:p>
        </p:txBody>
      </p:sp>
      <p:sp>
        <p:nvSpPr>
          <p:cNvPr id="1070" name="Google Shape;1070;p26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71" name="Google Shape;1071;p26"/>
          <p:cNvSpPr txBox="1"/>
          <p:nvPr>
            <p:ph idx="1" type="body"/>
          </p:nvPr>
        </p:nvSpPr>
        <p:spPr>
          <a:xfrm>
            <a:off x="198550" y="1453250"/>
            <a:ext cx="6219600" cy="331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Barlow"/>
              <a:buChar char="▸"/>
            </a:pPr>
            <a:r>
              <a:rPr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The company launched</a:t>
            </a:r>
            <a:r>
              <a:rPr b="1"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 its first GSM phone, the Nokia 1011. The nomenclature</a:t>
            </a:r>
            <a:r>
              <a:rPr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 chosen had a simple explanation:</a:t>
            </a:r>
            <a:r>
              <a:rPr b="1"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 it was the date of its launch, November 10. </a:t>
            </a:r>
            <a:endParaRPr b="1" sz="2200">
              <a:solidFill>
                <a:srgbClr val="333333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Barlow"/>
              <a:buChar char="▸"/>
            </a:pPr>
            <a: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On 1 July 1991, in Helsinki,</a:t>
            </a: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the first telephone call on the GSM G2 network </a:t>
            </a: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was made by </a:t>
            </a:r>
            <a: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Harri Holkeri, the Prime Minister of Finland</a:t>
            </a: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. He used a</a:t>
            </a:r>
            <a:r>
              <a:rPr lang="en" sz="2200">
                <a:solidFill>
                  <a:srgbClr val="222222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/>
              </a:rPr>
              <a:t> </a:t>
            </a:r>
            <a:r>
              <a:rPr lang="en" sz="2200">
                <a:solidFill>
                  <a:srgbClr val="0B0080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/>
              </a:rPr>
              <a:t>prototype</a:t>
            </a: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 Nokia GSM phone to make the call.</a:t>
            </a:r>
            <a:r>
              <a:rPr lang="en" sz="2200" u="sng">
                <a:solidFill>
                  <a:srgbClr val="1155CC"/>
                </a:solidFill>
                <a:latin typeface="Barlow"/>
                <a:ea typeface="Barlow"/>
                <a:cs typeface="Barlow"/>
                <a:sym typeface="Barlow"/>
                <a:hlinkClick r:id="rId5"/>
              </a:rPr>
              <a:t>(video)</a:t>
            </a:r>
            <a:r>
              <a:rPr lang="en" sz="2200">
                <a:solidFill>
                  <a:srgbClr val="1D1E20"/>
                </a:solidFill>
                <a:latin typeface="Barlow"/>
                <a:ea typeface="Barlow"/>
                <a:cs typeface="Barlow"/>
                <a:sym typeface="Barlow"/>
              </a:rPr>
              <a:t>.</a:t>
            </a:r>
            <a:endParaRPr b="1" sz="2200">
              <a:solidFill>
                <a:srgbClr val="22222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1072" name="Google Shape;1072;p26"/>
          <p:cNvSpPr txBox="1"/>
          <p:nvPr/>
        </p:nvSpPr>
        <p:spPr>
          <a:xfrm>
            <a:off x="6577325" y="4169125"/>
            <a:ext cx="2602200" cy="6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200"/>
              <a:t>Nokia 1011</a:t>
            </a:r>
            <a:br>
              <a:rPr b="1" lang="en" sz="950">
                <a:solidFill>
                  <a:srgbClr val="222222"/>
                </a:solidFill>
              </a:rPr>
            </a:br>
            <a:r>
              <a:rPr lang="en" sz="900" u="sng">
                <a:solidFill>
                  <a:schemeClr val="hlink"/>
                </a:solidFill>
                <a:hlinkClick r:id="rId6"/>
              </a:rPr>
              <a:t>https://fi.wikipedia.org/wiki/Nokia_(yritys)#/media/Tiedosto:Nokia_HQ.jpg</a:t>
            </a:r>
            <a:r>
              <a:rPr b="1" lang="en" sz="900">
                <a:solidFill>
                  <a:srgbClr val="222222"/>
                </a:solidFill>
              </a:rPr>
              <a:t> </a:t>
            </a:r>
            <a:endParaRPr sz="900">
              <a:latin typeface="Barlow Light"/>
              <a:ea typeface="Barlow Light"/>
              <a:cs typeface="Barlow Light"/>
              <a:sym typeface="Barlow Light"/>
            </a:endParaRPr>
          </a:p>
        </p:txBody>
      </p:sp>
      <p:pic>
        <p:nvPicPr>
          <p:cNvPr id="1073" name="Google Shape;1073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60162" y="1162587"/>
            <a:ext cx="1036525" cy="3136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27"/>
          <p:cNvSpPr txBox="1"/>
          <p:nvPr>
            <p:ph type="title"/>
          </p:nvPr>
        </p:nvSpPr>
        <p:spPr>
          <a:xfrm>
            <a:off x="402050" y="322900"/>
            <a:ext cx="8705400" cy="136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Raleway"/>
                <a:ea typeface="Raleway"/>
                <a:cs typeface="Raleway"/>
                <a:sym typeface="Raleway"/>
              </a:rPr>
              <a:t>Famous ringtone and game</a:t>
            </a:r>
            <a:endParaRPr sz="3600"/>
          </a:p>
        </p:txBody>
      </p:sp>
      <p:sp>
        <p:nvSpPr>
          <p:cNvPr id="1079" name="Google Shape;1079;p27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0" name="Google Shape;1080;p27"/>
          <p:cNvSpPr txBox="1"/>
          <p:nvPr>
            <p:ph idx="1" type="body"/>
          </p:nvPr>
        </p:nvSpPr>
        <p:spPr>
          <a:xfrm>
            <a:off x="198550" y="1013925"/>
            <a:ext cx="6219600" cy="375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Barlow"/>
              <a:buChar char="▸"/>
            </a:pPr>
            <a:r>
              <a:rPr b="1" lang="en" sz="2200" u="sng">
                <a:solidFill>
                  <a:srgbClr val="1155CC"/>
                </a:solidFill>
                <a:latin typeface="Barlow"/>
                <a:ea typeface="Barlow"/>
                <a:cs typeface="Barlow"/>
                <a:sym typeface="Barlow"/>
                <a:hlinkClick r:id="rId3"/>
              </a:rPr>
              <a:t>1994 Nokia ringtone</a:t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rlow"/>
              <a:buChar char="▹"/>
            </a:pP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The famous Nokia ringtone made its debut in 1994 with the 2100 series. </a:t>
            </a: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The tune is based on the Gran Vals</a:t>
            </a: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, a piece of classical music composed by Spanish guitarist Francisco Tarrega in the 19th century.</a:t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Barlow"/>
              <a:buChar char="▸"/>
            </a:pPr>
            <a:r>
              <a:rPr lang="en" sz="2200" u="sng">
                <a:solidFill>
                  <a:schemeClr val="hlink"/>
                </a:solidFill>
                <a:latin typeface="Barlow"/>
                <a:ea typeface="Barlow"/>
                <a:cs typeface="Barlow"/>
                <a:sym typeface="Barlow"/>
                <a:hlinkClick r:id="rId4"/>
              </a:rPr>
              <a:t>1997 Snake game</a:t>
            </a:r>
            <a:endParaRPr sz="2200">
              <a:solidFill>
                <a:srgbClr val="333333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rlow"/>
              <a:buChar char="▹"/>
            </a:pPr>
            <a:r>
              <a:rPr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In 1997 the</a:t>
            </a:r>
            <a:r>
              <a:rPr lang="en" sz="2200">
                <a:solidFill>
                  <a:srgbClr val="000000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5"/>
              </a:rPr>
              <a:t> Nokia 6110</a:t>
            </a: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was launched, and with it, one of the distinguishing features of the legendary first Nokia handsets: </a:t>
            </a:r>
            <a:r>
              <a:rPr b="1"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the legendary game Snake, distant precursor of all mobile games</a:t>
            </a:r>
            <a:r>
              <a:rPr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.</a:t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1081" name="Google Shape;1081;p27"/>
          <p:cNvSpPr txBox="1"/>
          <p:nvPr/>
        </p:nvSpPr>
        <p:spPr>
          <a:xfrm>
            <a:off x="7039825" y="4473925"/>
            <a:ext cx="2139600" cy="6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en"/>
              <a:t>Nokia 8110 (released in 1996) was used in Matrix movie. </a:t>
            </a:r>
            <a:br>
              <a:rPr baseline="30000" lang="en" sz="1200"/>
            </a:br>
            <a:r>
              <a:rPr baseline="30000" lang="en" sz="1200"/>
              <a:t>source: Wikipedia</a:t>
            </a:r>
            <a:endParaRPr sz="900">
              <a:latin typeface="Barlow Light"/>
              <a:ea typeface="Barlow Light"/>
              <a:cs typeface="Barlow Light"/>
              <a:sym typeface="Barlow Light"/>
            </a:endParaRPr>
          </a:p>
        </p:txBody>
      </p:sp>
      <p:pic>
        <p:nvPicPr>
          <p:cNvPr id="1082" name="Google Shape;1082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9300" y="346673"/>
            <a:ext cx="2139600" cy="624477"/>
          </a:xfrm>
          <a:prstGeom prst="rect">
            <a:avLst/>
          </a:prstGeom>
          <a:noFill/>
          <a:ln>
            <a:noFill/>
          </a:ln>
        </p:spPr>
      </p:pic>
      <p:sp>
        <p:nvSpPr>
          <p:cNvPr id="1083" name="Google Shape;1083;p27"/>
          <p:cNvSpPr txBox="1"/>
          <p:nvPr/>
        </p:nvSpPr>
        <p:spPr>
          <a:xfrm>
            <a:off x="7214350" y="971150"/>
            <a:ext cx="1744500" cy="3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rgbClr val="222222"/>
                </a:solidFill>
              </a:rPr>
              <a:t>Logo (1992)</a:t>
            </a:r>
            <a:br>
              <a:rPr lang="en" sz="1000">
                <a:solidFill>
                  <a:srgbClr val="222222"/>
                </a:solidFill>
              </a:rPr>
            </a:br>
            <a:r>
              <a:rPr lang="en" sz="1000">
                <a:solidFill>
                  <a:srgbClr val="222222"/>
                </a:solidFill>
              </a:rPr>
              <a:t>source: Wikipedia</a:t>
            </a:r>
            <a:endParaRPr>
              <a:latin typeface="Barlow Light"/>
              <a:ea typeface="Barlow Light"/>
              <a:cs typeface="Barlow Light"/>
              <a:sym typeface="Barlow Light"/>
            </a:endParaRPr>
          </a:p>
        </p:txBody>
      </p:sp>
      <p:pic>
        <p:nvPicPr>
          <p:cNvPr id="1084" name="Google Shape;1084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07715" y="1586275"/>
            <a:ext cx="1158860" cy="288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28"/>
          <p:cNvSpPr txBox="1"/>
          <p:nvPr>
            <p:ph type="title"/>
          </p:nvPr>
        </p:nvSpPr>
        <p:spPr>
          <a:xfrm>
            <a:off x="402050" y="322900"/>
            <a:ext cx="8705400" cy="136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Raleway"/>
                <a:ea typeface="Raleway"/>
                <a:cs typeface="Raleway"/>
                <a:sym typeface="Raleway"/>
              </a:rPr>
              <a:t>1998 Nokia overtook Motorola </a:t>
            </a:r>
            <a:endParaRPr sz="3600"/>
          </a:p>
        </p:txBody>
      </p:sp>
      <p:sp>
        <p:nvSpPr>
          <p:cNvPr id="1090" name="Google Shape;1090;p28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91" name="Google Shape;1091;p28"/>
          <p:cNvSpPr txBox="1"/>
          <p:nvPr>
            <p:ph idx="1" type="body"/>
          </p:nvPr>
        </p:nvSpPr>
        <p:spPr>
          <a:xfrm>
            <a:off x="198550" y="1013925"/>
            <a:ext cx="6325500" cy="375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Barlow"/>
              <a:buChar char="▸"/>
            </a:pP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In October 1998 </a:t>
            </a:r>
            <a: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Nokia overtook Motorola</a:t>
            </a: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 to become the best-selling mobile phone brand </a:t>
            </a:r>
            <a:b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and in December </a:t>
            </a:r>
            <a: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manufactured its</a:t>
            </a: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100 millionth mobile phone</a:t>
            </a: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.</a:t>
            </a:r>
            <a:endParaRPr sz="2200">
              <a:solidFill>
                <a:srgbClr val="22222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Barlow"/>
              <a:buChar char="▸"/>
            </a:pP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A major reason </a:t>
            </a:r>
            <a: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why Nokia grew</a:t>
            </a: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 against its main competitors Motorola and Ericsson was that it </a:t>
            </a:r>
            <a: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managed to cater to the consumer youth market and fashion-oriented consumers</a:t>
            </a: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, most significantly with the Nokia 5110 and 3210 handsets which featured a large range of </a:t>
            </a:r>
            <a: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colourful and replaceable back-covers</a:t>
            </a: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 called Xpress-on.</a:t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1092" name="Google Shape;1092;p28"/>
          <p:cNvSpPr txBox="1"/>
          <p:nvPr/>
        </p:nvSpPr>
        <p:spPr>
          <a:xfrm>
            <a:off x="6696400" y="4193325"/>
            <a:ext cx="2519100" cy="32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50"/>
              <a:t>Nokia 5110 </a:t>
            </a:r>
            <a:r>
              <a:rPr lang="en" sz="900" u="sng">
                <a:solidFill>
                  <a:schemeClr val="hlink"/>
                </a:solidFill>
                <a:hlinkClick r:id="rId3"/>
              </a:rPr>
              <a:t>https://commons.wikimedia.org/wiki/File:CSIRO_ScienceImage_2936_Nokia_mobile_phone.jpg</a:t>
            </a:r>
            <a:endParaRPr sz="900"/>
          </a:p>
        </p:txBody>
      </p:sp>
      <p:pic>
        <p:nvPicPr>
          <p:cNvPr id="1093" name="Google Shape;1093;p28"/>
          <p:cNvPicPr preferRelativeResize="0"/>
          <p:nvPr/>
        </p:nvPicPr>
        <p:blipFill rotWithShape="1">
          <a:blip r:embed="rId4">
            <a:alphaModFix/>
          </a:blip>
          <a:srcRect b="0" l="6331" r="0" t="0"/>
          <a:stretch/>
        </p:blipFill>
        <p:spPr>
          <a:xfrm>
            <a:off x="6593001" y="1043075"/>
            <a:ext cx="2586950" cy="3057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7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29"/>
          <p:cNvSpPr txBox="1"/>
          <p:nvPr>
            <p:ph type="title"/>
          </p:nvPr>
        </p:nvSpPr>
        <p:spPr>
          <a:xfrm>
            <a:off x="402050" y="322900"/>
            <a:ext cx="8705400" cy="136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Raleway"/>
                <a:ea typeface="Raleway"/>
                <a:cs typeface="Raleway"/>
                <a:sym typeface="Raleway"/>
              </a:rPr>
              <a:t>1999 WAP: the pioneer in web browsing</a:t>
            </a:r>
            <a:endParaRPr sz="3600"/>
          </a:p>
        </p:txBody>
      </p:sp>
      <p:sp>
        <p:nvSpPr>
          <p:cNvPr id="1099" name="Google Shape;1099;p29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00" name="Google Shape;1100;p29"/>
          <p:cNvSpPr txBox="1"/>
          <p:nvPr>
            <p:ph idx="1" type="body"/>
          </p:nvPr>
        </p:nvSpPr>
        <p:spPr>
          <a:xfrm>
            <a:off x="46150" y="787275"/>
            <a:ext cx="8757600" cy="397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Barlow"/>
              <a:buChar char="▸"/>
            </a:pPr>
            <a:r>
              <a:rPr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With Nokia as world leader in the mobile phones segment, </a:t>
            </a:r>
            <a:r>
              <a:rPr b="1"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Nokia 7110</a:t>
            </a:r>
            <a:r>
              <a:rPr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 was launched as </a:t>
            </a:r>
            <a:r>
              <a:rPr b="1"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the first terminal offering basic skills in web browsing (via WAP) and sending and receiving emails.</a:t>
            </a:r>
            <a:r>
              <a:rPr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br>
              <a:rPr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That model was a revolution for its </a:t>
            </a:r>
            <a:r>
              <a:rPr b="1"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keyboard deck. </a:t>
            </a:r>
            <a:endParaRPr b="1" sz="2200">
              <a:solidFill>
                <a:srgbClr val="333333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rlow"/>
              <a:buChar char="▹"/>
            </a:pPr>
            <a:r>
              <a:rPr b="1" lang="en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Wireless Application Protocol</a:t>
            </a:r>
            <a:r>
              <a:rPr lang="en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 (</a:t>
            </a:r>
            <a:r>
              <a:rPr b="1" lang="en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WAP</a:t>
            </a:r>
            <a:r>
              <a:rPr lang="en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) is a technical </a:t>
            </a:r>
            <a:r>
              <a:rPr b="1" lang="en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standard for </a:t>
            </a:r>
            <a:br>
              <a:rPr b="1" lang="en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b="1" lang="en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accessing information over a mobile wireless network</a:t>
            </a:r>
            <a:r>
              <a:rPr lang="en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. A WAP browser </a:t>
            </a:r>
            <a:br>
              <a:rPr lang="en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is a web browser for mobile devices such as mobile phones that uses the </a:t>
            </a:r>
            <a:br>
              <a:rPr lang="en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protocol.</a:t>
            </a:r>
            <a:endParaRPr>
              <a:solidFill>
                <a:srgbClr val="22222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rlow"/>
              <a:buChar char="▹"/>
            </a:pPr>
            <a:r>
              <a:rPr lang="en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Introduced in 1999, WAP achieved some popularity in the early 2000s but </a:t>
            </a:r>
            <a:br>
              <a:rPr lang="en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b="1" lang="en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by the 2010s it had been largely superseded by more modern standards.</a:t>
            </a:r>
            <a:endParaRPr b="1">
              <a:solidFill>
                <a:srgbClr val="333333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Barlow"/>
              <a:buChar char="▸"/>
            </a:pP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The evolution of Nokia was then unstoppable and achieved great breakthroughs. </a:t>
            </a: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The company was </a:t>
            </a:r>
            <a: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an innovative maker of </a:t>
            </a:r>
            <a:b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camera phones</a:t>
            </a: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and phones with the possibility of </a:t>
            </a: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recording videos</a:t>
            </a: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.</a:t>
            </a:r>
            <a:endParaRPr sz="2200">
              <a:solidFill>
                <a:srgbClr val="22222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1101" name="Google Shape;1101;p29"/>
          <p:cNvSpPr txBox="1"/>
          <p:nvPr/>
        </p:nvSpPr>
        <p:spPr>
          <a:xfrm>
            <a:off x="8186850" y="3887275"/>
            <a:ext cx="1033200" cy="31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50"/>
              <a:t>Nokia 7110 </a:t>
            </a:r>
            <a:r>
              <a:rPr lang="en" sz="700" u="sng">
                <a:solidFill>
                  <a:schemeClr val="hlink"/>
                </a:solidFill>
                <a:hlinkClick r:id="rId3"/>
              </a:rPr>
              <a:t>https://fi.m.wikipedia.org/wiki/Tiedosto:Nokia_7110_open.png</a:t>
            </a:r>
            <a:endParaRPr sz="700"/>
          </a:p>
        </p:txBody>
      </p:sp>
      <p:pic>
        <p:nvPicPr>
          <p:cNvPr id="1102" name="Google Shape;110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10650" y="1353625"/>
            <a:ext cx="1104900" cy="260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6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30"/>
          <p:cNvSpPr txBox="1"/>
          <p:nvPr>
            <p:ph type="title"/>
          </p:nvPr>
        </p:nvSpPr>
        <p:spPr>
          <a:xfrm>
            <a:off x="402050" y="322900"/>
            <a:ext cx="8705400" cy="136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Raleway"/>
                <a:ea typeface="Raleway"/>
                <a:cs typeface="Raleway"/>
                <a:sym typeface="Raleway"/>
              </a:rPr>
              <a:t>Beginning of the 21st century: 3G and new challenges</a:t>
            </a:r>
            <a:endParaRPr b="1" sz="30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08" name="Google Shape;1108;p30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09" name="Google Shape;1109;p30"/>
          <p:cNvSpPr txBox="1"/>
          <p:nvPr>
            <p:ph idx="1" type="body"/>
          </p:nvPr>
        </p:nvSpPr>
        <p:spPr>
          <a:xfrm>
            <a:off x="46150" y="1429250"/>
            <a:ext cx="8757600" cy="3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Barlow"/>
              <a:buChar char="▸"/>
            </a:pP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The arrival of the 3G network to Nokia phones </a:t>
            </a:r>
            <a:b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happened in 2002. </a:t>
            </a: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Nokia 1100</a:t>
            </a: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(</a:t>
            </a:r>
            <a:r>
              <a:rPr b="1"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released in 2003</a:t>
            </a:r>
            <a:r>
              <a:rPr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) </a:t>
            </a:r>
            <a:br>
              <a:rPr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was</a:t>
            </a:r>
            <a:r>
              <a:rPr b="1"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 the best selling mobile terminal in history </a:t>
            </a:r>
            <a:br>
              <a:rPr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with over 250 million units.</a:t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Barlow"/>
              <a:buChar char="▸"/>
            </a:pP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In 2004 Nokia made large organisational reforms </a:t>
            </a:r>
            <a:b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which led to </a:t>
            </a: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a competitive situation between </a:t>
            </a:r>
            <a:b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different departments inside the company. </a:t>
            </a:r>
            <a:b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This situation had a large impact on Nokia’s ability </a:t>
            </a:r>
            <a:b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to compete with others in the market.</a:t>
            </a:r>
            <a:endParaRPr sz="2200"/>
          </a:p>
        </p:txBody>
      </p:sp>
      <p:sp>
        <p:nvSpPr>
          <p:cNvPr id="1110" name="Google Shape;1110;p30"/>
          <p:cNvSpPr txBox="1"/>
          <p:nvPr/>
        </p:nvSpPr>
        <p:spPr>
          <a:xfrm>
            <a:off x="8186850" y="3887275"/>
            <a:ext cx="1033200" cy="31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50"/>
              <a:t>Nokia 1110 </a:t>
            </a:r>
            <a:r>
              <a:rPr lang="en" sz="700" u="sng">
                <a:solidFill>
                  <a:schemeClr val="hlink"/>
                </a:solidFill>
                <a:hlinkClick r:id="rId3"/>
              </a:rPr>
              <a:t>https://nokia.fandom.com/wiki/Nokia_1100</a:t>
            </a:r>
            <a:endParaRPr sz="700"/>
          </a:p>
        </p:txBody>
      </p:sp>
      <p:pic>
        <p:nvPicPr>
          <p:cNvPr id="1111" name="Google Shape;111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97575" y="907863"/>
            <a:ext cx="1905000" cy="286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3"/>
          <p:cNvSpPr txBox="1"/>
          <p:nvPr>
            <p:ph type="title"/>
          </p:nvPr>
        </p:nvSpPr>
        <p:spPr>
          <a:xfrm>
            <a:off x="402050" y="138575"/>
            <a:ext cx="5696100" cy="154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3600">
                <a:latin typeface="Raleway"/>
                <a:ea typeface="Raleway"/>
                <a:cs typeface="Raleway"/>
                <a:sym typeface="Raleway"/>
              </a:rPr>
              <a:t>How was life </a:t>
            </a:r>
            <a:br>
              <a:rPr b="1" lang="en" sz="3600">
                <a:latin typeface="Raleway"/>
                <a:ea typeface="Raleway"/>
                <a:cs typeface="Raleway"/>
                <a:sym typeface="Raleway"/>
              </a:rPr>
            </a:br>
            <a:r>
              <a:rPr b="1" lang="en" sz="3600">
                <a:latin typeface="Raleway"/>
                <a:ea typeface="Raleway"/>
                <a:cs typeface="Raleway"/>
                <a:sym typeface="Raleway"/>
              </a:rPr>
              <a:t>in Finland in the </a:t>
            </a:r>
            <a:br>
              <a:rPr b="1" lang="en" sz="3600">
                <a:latin typeface="Raleway"/>
                <a:ea typeface="Raleway"/>
                <a:cs typeface="Raleway"/>
                <a:sym typeface="Raleway"/>
              </a:rPr>
            </a:br>
            <a:r>
              <a:rPr b="1" lang="en" sz="3600">
                <a:latin typeface="Raleway"/>
                <a:ea typeface="Raleway"/>
                <a:cs typeface="Raleway"/>
                <a:sym typeface="Raleway"/>
              </a:rPr>
              <a:t>19th century?</a:t>
            </a:r>
            <a:endParaRPr sz="3600"/>
          </a:p>
        </p:txBody>
      </p:sp>
      <p:sp>
        <p:nvSpPr>
          <p:cNvPr id="344" name="Google Shape;344;p13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5" name="Google Shape;345;p13"/>
          <p:cNvSpPr txBox="1"/>
          <p:nvPr>
            <p:ph idx="1" type="body"/>
          </p:nvPr>
        </p:nvSpPr>
        <p:spPr>
          <a:xfrm>
            <a:off x="357925" y="2046775"/>
            <a:ext cx="8488200" cy="2718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Arial"/>
              <a:buChar char="▸"/>
            </a:pP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Finland </a:t>
            </a: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was eastern </a:t>
            </a: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part of </a:t>
            </a:r>
            <a:b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Sweden </a:t>
            </a: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for many hundred </a:t>
            </a:r>
            <a:b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years. </a:t>
            </a: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Sweden and Russia </a:t>
            </a:r>
            <a:b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had fought several </a:t>
            </a: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wars during centuries</a:t>
            </a: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. </a:t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Arial"/>
              <a:buChar char="▸"/>
            </a:pP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After the Finnish war in 1809</a:t>
            </a: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Sweden lost its eastern parts of the North Sea to Russia. At this time </a:t>
            </a: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Finland became </a:t>
            </a:r>
            <a:r>
              <a:rPr b="1" lang="en" sz="2200">
                <a:solidFill>
                  <a:srgbClr val="222222"/>
                </a:solidFill>
                <a:highlight>
                  <a:srgbClr val="FFFFFF"/>
                </a:highlight>
                <a:latin typeface="Barlow"/>
                <a:ea typeface="Barlow"/>
                <a:cs typeface="Barlow"/>
                <a:sym typeface="Barlow"/>
              </a:rPr>
              <a:t>an autonomous part of the Russian Empire </a:t>
            </a:r>
            <a:r>
              <a:rPr lang="en" sz="2200">
                <a:solidFill>
                  <a:srgbClr val="222222"/>
                </a:solidFill>
                <a:highlight>
                  <a:srgbClr val="FFFFFF"/>
                </a:highlight>
                <a:latin typeface="Barlow"/>
                <a:ea typeface="Barlow"/>
                <a:cs typeface="Barlow"/>
                <a:sym typeface="Barlow"/>
              </a:rPr>
              <a:t>as the Grand Duchy of Finland. </a:t>
            </a:r>
            <a:endParaRPr sz="2200">
              <a:solidFill>
                <a:srgbClr val="222222"/>
              </a:solidFill>
              <a:highlight>
                <a:srgbClr val="FFFFFF"/>
              </a:highlight>
              <a:latin typeface="Barlow"/>
              <a:ea typeface="Barlow"/>
              <a:cs typeface="Barlow"/>
              <a:sym typeface="Barlow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Arial"/>
              <a:buChar char="▸"/>
            </a:pPr>
            <a:r>
              <a:rPr b="1" lang="en" sz="2200">
                <a:solidFill>
                  <a:srgbClr val="222222"/>
                </a:solidFill>
                <a:highlight>
                  <a:srgbClr val="FFFFFF"/>
                </a:highlight>
                <a:latin typeface="Barlow"/>
                <a:ea typeface="Barlow"/>
                <a:cs typeface="Barlow"/>
                <a:sym typeface="Barlow"/>
              </a:rPr>
              <a:t>Finland </a:t>
            </a:r>
            <a:r>
              <a:rPr lang="en" sz="2200">
                <a:solidFill>
                  <a:srgbClr val="222222"/>
                </a:solidFill>
                <a:highlight>
                  <a:srgbClr val="FFFFFF"/>
                </a:highlight>
                <a:latin typeface="Barlow"/>
                <a:ea typeface="Barlow"/>
                <a:cs typeface="Barlow"/>
                <a:sym typeface="Barlow"/>
              </a:rPr>
              <a:t>was </a:t>
            </a:r>
            <a:r>
              <a:rPr b="1" lang="en" sz="2200">
                <a:solidFill>
                  <a:srgbClr val="222222"/>
                </a:solidFill>
                <a:highlight>
                  <a:srgbClr val="FFFFFF"/>
                </a:highlight>
                <a:latin typeface="Barlow"/>
                <a:ea typeface="Barlow"/>
                <a:cs typeface="Barlow"/>
                <a:sym typeface="Barlow"/>
              </a:rPr>
              <a:t>part of Russia until 1917</a:t>
            </a:r>
            <a:r>
              <a:rPr lang="en" sz="2200">
                <a:solidFill>
                  <a:srgbClr val="222222"/>
                </a:solidFill>
                <a:highlight>
                  <a:srgbClr val="FFFFFF"/>
                </a:highlight>
                <a:latin typeface="Barlow"/>
                <a:ea typeface="Barlow"/>
                <a:cs typeface="Barlow"/>
                <a:sym typeface="Barlow"/>
              </a:rPr>
              <a:t>.</a:t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346" name="Google Shape;346;p13"/>
          <p:cNvPicPr preferRelativeResize="0"/>
          <p:nvPr/>
        </p:nvPicPr>
        <p:blipFill rotWithShape="1">
          <a:blip r:embed="rId3">
            <a:alphaModFix/>
          </a:blip>
          <a:srcRect b="0" l="0" r="18039" t="0"/>
          <a:stretch/>
        </p:blipFill>
        <p:spPr>
          <a:xfrm>
            <a:off x="4536600" y="0"/>
            <a:ext cx="4607400" cy="316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5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31"/>
          <p:cNvSpPr txBox="1"/>
          <p:nvPr>
            <p:ph type="title"/>
          </p:nvPr>
        </p:nvSpPr>
        <p:spPr>
          <a:xfrm>
            <a:off x="389100" y="320450"/>
            <a:ext cx="9267000" cy="72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Raleway"/>
                <a:ea typeface="Raleway"/>
                <a:cs typeface="Raleway"/>
                <a:sym typeface="Raleway"/>
              </a:rPr>
              <a:t>Apple iPhone &amp; touch screen overcomes Nokia</a:t>
            </a:r>
            <a:endParaRPr b="1" sz="30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17" name="Google Shape;1117;p31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8" name="Google Shape;1118;p31"/>
          <p:cNvSpPr txBox="1"/>
          <p:nvPr>
            <p:ph idx="1" type="body"/>
          </p:nvPr>
        </p:nvSpPr>
        <p:spPr>
          <a:xfrm>
            <a:off x="389100" y="968800"/>
            <a:ext cx="6466200" cy="37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Barlow"/>
              <a:buChar char="▸"/>
            </a:pP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A newcomer entered the market 2007: </a:t>
            </a: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the first Apple iPhone</a:t>
            </a: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. </a:t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rlow"/>
              <a:buChar char="▹"/>
            </a:pP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Nokia failed</a:t>
            </a: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to prepare in subsequent years for an era in the world of mobility in which the most relevant loomed software. </a:t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rlow"/>
              <a:buChar char="▹"/>
            </a:pP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Apple iPhone</a:t>
            </a: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had modern features such as </a:t>
            </a: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touch screen</a:t>
            </a: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.</a:t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Barlow"/>
              <a:buChar char="▸"/>
            </a:pP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Nokia had difficulties to create an operating system </a:t>
            </a: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(</a:t>
            </a:r>
            <a:r>
              <a:rPr lang="en" sz="2200" u="sng">
                <a:solidFill>
                  <a:srgbClr val="0B0080"/>
                </a:solidFill>
                <a:latin typeface="Barlow"/>
                <a:ea typeface="Barlow"/>
                <a:cs typeface="Barlow"/>
                <a:sym typeface="Barlow"/>
                <a:hlinkClick r:id="rId3"/>
              </a:rPr>
              <a:t>Symbian, Linux-based </a:t>
            </a:r>
            <a:r>
              <a:rPr lang="en" sz="2200" u="sng">
                <a:solidFill>
                  <a:srgbClr val="0B0080"/>
                </a:solidFill>
                <a:latin typeface="Barlow"/>
                <a:ea typeface="Barlow"/>
                <a:cs typeface="Barlow"/>
                <a:sym typeface="Barlow"/>
                <a:hlinkClick r:id="rId4"/>
              </a:rPr>
              <a:t>MeeGo</a:t>
            </a: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) which would have been able to compete with other companies producing smartphones.</a:t>
            </a:r>
            <a:endParaRPr sz="2200">
              <a:solidFill>
                <a:srgbClr val="333333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1119" name="Google Shape;1119;p31"/>
          <p:cNvSpPr txBox="1"/>
          <p:nvPr/>
        </p:nvSpPr>
        <p:spPr>
          <a:xfrm>
            <a:off x="7235558" y="3838800"/>
            <a:ext cx="1685700" cy="31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50"/>
              <a:t>iPhone</a:t>
            </a:r>
            <a:r>
              <a:rPr b="1" lang="en" sz="1150"/>
              <a:t> 3</a:t>
            </a:r>
            <a:endParaRPr b="1" sz="11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50"/>
              <a:t>By Rafael Fernandez  CC BY-SA 4.0</a:t>
            </a:r>
            <a:r>
              <a:rPr b="1" lang="en" sz="1150"/>
              <a:t>, </a:t>
            </a:r>
            <a:r>
              <a:rPr b="1" lang="en" sz="900" u="sng">
                <a:solidFill>
                  <a:schemeClr val="hlink"/>
                </a:solidFill>
                <a:hlinkClick r:id="rId5"/>
              </a:rPr>
              <a:t>https://commons.wikimedia.org/w/index.php?curid=63395591</a:t>
            </a:r>
            <a:endParaRPr sz="900"/>
          </a:p>
        </p:txBody>
      </p:sp>
      <p:pic>
        <p:nvPicPr>
          <p:cNvPr id="1120" name="Google Shape;1120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51350" y="1301263"/>
            <a:ext cx="1195950" cy="2282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4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32"/>
          <p:cNvSpPr txBox="1"/>
          <p:nvPr>
            <p:ph idx="1" type="body"/>
          </p:nvPr>
        </p:nvSpPr>
        <p:spPr>
          <a:xfrm>
            <a:off x="389100" y="865150"/>
            <a:ext cx="8069700" cy="3699600"/>
          </a:xfrm>
          <a:prstGeom prst="rect">
            <a:avLst/>
          </a:prstGeom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Barlow"/>
              <a:buChar char="▸"/>
            </a:pP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On the 11th February 2011 </a:t>
            </a:r>
            <a: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Nokia announced a "strategic partnership" with </a:t>
            </a:r>
            <a:r>
              <a:rPr b="1" lang="en" sz="2200">
                <a:solidFill>
                  <a:srgbClr val="000000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/>
              </a:rPr>
              <a:t>Microsoft</a:t>
            </a: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, </a:t>
            </a: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under which it would adopt </a:t>
            </a:r>
            <a:r>
              <a:rPr b="1" lang="en" sz="2200">
                <a:solidFill>
                  <a:srgbClr val="000000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/>
              </a:rPr>
              <a:t>Windows Phone 7</a:t>
            </a: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as its primary operating system on smartphones, and integrate its services and platforms </a:t>
            </a:r>
            <a:b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with its own. </a:t>
            </a:r>
            <a:endParaRPr sz="2200">
              <a:solidFill>
                <a:srgbClr val="22222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Barlow"/>
              <a:buChar char="▸"/>
            </a:pPr>
            <a: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Falling sales in 2011 led to huge losses.</a:t>
            </a: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 By mid-2012 </a:t>
            </a:r>
            <a:b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the company's stock price fell below $2.</a:t>
            </a:r>
            <a:r>
              <a:rPr lang="en" sz="2200">
                <a:solidFill>
                  <a:srgbClr val="222222"/>
                </a:solidFill>
                <a:highlight>
                  <a:srgbClr val="FFFFFF"/>
                </a:highlight>
                <a:latin typeface="Barlow"/>
                <a:ea typeface="Barlow"/>
                <a:cs typeface="Barlow"/>
                <a:sym typeface="Barlow"/>
              </a:rPr>
              <a:t> </a:t>
            </a:r>
            <a:endParaRPr sz="2200">
              <a:solidFill>
                <a:srgbClr val="222222"/>
              </a:solidFill>
              <a:highlight>
                <a:srgbClr val="FFFFFF"/>
              </a:highlight>
              <a:latin typeface="Barlow"/>
              <a:ea typeface="Barlow"/>
              <a:cs typeface="Barlow"/>
              <a:sym typeface="Barlow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Barlow"/>
              <a:buChar char="▹"/>
            </a:pPr>
            <a: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Nokia ended up firing lots of its employees</a:t>
            </a: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.</a:t>
            </a:r>
            <a:endParaRPr sz="2200">
              <a:solidFill>
                <a:srgbClr val="22222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Barlow"/>
              <a:buChar char="▹"/>
            </a:pP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Many of Nokia’s former employees in Finland </a:t>
            </a:r>
            <a:b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have started up new businesses and innovations. </a:t>
            </a:r>
            <a:endParaRPr sz="2200"/>
          </a:p>
        </p:txBody>
      </p:sp>
      <p:sp>
        <p:nvSpPr>
          <p:cNvPr id="1126" name="Google Shape;1126;p32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127" name="Google Shape;1127;p32"/>
          <p:cNvGrpSpPr/>
          <p:nvPr/>
        </p:nvGrpSpPr>
        <p:grpSpPr>
          <a:xfrm>
            <a:off x="6654835" y="2783832"/>
            <a:ext cx="2247820" cy="2172784"/>
            <a:chOff x="2183550" y="65875"/>
            <a:chExt cx="4483981" cy="4807045"/>
          </a:xfrm>
        </p:grpSpPr>
        <p:sp>
          <p:nvSpPr>
            <p:cNvPr id="1128" name="Google Shape;1128;p32"/>
            <p:cNvSpPr/>
            <p:nvPr/>
          </p:nvSpPr>
          <p:spPr>
            <a:xfrm>
              <a:off x="3889897" y="3280283"/>
              <a:ext cx="998038" cy="577710"/>
            </a:xfrm>
            <a:custGeom>
              <a:rect b="b" l="l" r="r" t="t"/>
              <a:pathLst>
                <a:path extrusionOk="0" h="577710" w="998038">
                  <a:moveTo>
                    <a:pt x="461327" y="569588"/>
                  </a:moveTo>
                  <a:lnTo>
                    <a:pt x="14055" y="310699"/>
                  </a:lnTo>
                  <a:cubicBezTo>
                    <a:pt x="-6751" y="298602"/>
                    <a:pt x="-4186" y="277552"/>
                    <a:pt x="19945" y="263645"/>
                  </a:cubicBezTo>
                  <a:lnTo>
                    <a:pt x="455437" y="11519"/>
                  </a:lnTo>
                  <a:cubicBezTo>
                    <a:pt x="479568" y="-2388"/>
                    <a:pt x="515954" y="-3912"/>
                    <a:pt x="536759" y="8090"/>
                  </a:cubicBezTo>
                  <a:lnTo>
                    <a:pt x="983936" y="266979"/>
                  </a:lnTo>
                  <a:cubicBezTo>
                    <a:pt x="1004837" y="279076"/>
                    <a:pt x="1002177" y="300126"/>
                    <a:pt x="978141" y="314033"/>
                  </a:cubicBezTo>
                  <a:lnTo>
                    <a:pt x="542554" y="566159"/>
                  </a:lnTo>
                  <a:cubicBezTo>
                    <a:pt x="518519" y="580161"/>
                    <a:pt x="482133" y="581590"/>
                    <a:pt x="461327" y="569588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9" name="Google Shape;1129;p32"/>
            <p:cNvSpPr/>
            <p:nvPr/>
          </p:nvSpPr>
          <p:spPr>
            <a:xfrm>
              <a:off x="2372415" y="3694995"/>
              <a:ext cx="1795739" cy="1039558"/>
            </a:xfrm>
            <a:custGeom>
              <a:rect b="b" l="l" r="r" t="t"/>
              <a:pathLst>
                <a:path extrusionOk="0" h="1039558" w="1795739">
                  <a:moveTo>
                    <a:pt x="1781394" y="0"/>
                  </a:moveTo>
                  <a:lnTo>
                    <a:pt x="1781394" y="95"/>
                  </a:lnTo>
                  <a:lnTo>
                    <a:pt x="651623" y="653987"/>
                  </a:lnTo>
                  <a:lnTo>
                    <a:pt x="0" y="1031176"/>
                  </a:lnTo>
                  <a:lnTo>
                    <a:pt x="14440" y="1039558"/>
                  </a:lnTo>
                  <a:lnTo>
                    <a:pt x="666063" y="662273"/>
                  </a:lnTo>
                  <a:lnTo>
                    <a:pt x="1795739" y="8382"/>
                  </a:lnTo>
                  <a:lnTo>
                    <a:pt x="1795739" y="8382"/>
                  </a:lnTo>
                  <a:lnTo>
                    <a:pt x="1781394" y="0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p32"/>
            <p:cNvSpPr/>
            <p:nvPr/>
          </p:nvSpPr>
          <p:spPr>
            <a:xfrm>
              <a:off x="3921527" y="3261804"/>
              <a:ext cx="998857" cy="577329"/>
            </a:xfrm>
            <a:custGeom>
              <a:rect b="b" l="l" r="r" t="t"/>
              <a:pathLst>
                <a:path extrusionOk="0" h="577329" w="998857">
                  <a:moveTo>
                    <a:pt x="998097" y="255644"/>
                  </a:moveTo>
                  <a:lnTo>
                    <a:pt x="976057" y="262407"/>
                  </a:lnTo>
                  <a:lnTo>
                    <a:pt x="536860" y="8090"/>
                  </a:lnTo>
                  <a:cubicBezTo>
                    <a:pt x="516054" y="-3912"/>
                    <a:pt x="479858" y="-2388"/>
                    <a:pt x="455632" y="11519"/>
                  </a:cubicBezTo>
                  <a:lnTo>
                    <a:pt x="20046" y="263645"/>
                  </a:lnTo>
                  <a:lnTo>
                    <a:pt x="19001" y="264312"/>
                  </a:lnTo>
                  <a:lnTo>
                    <a:pt x="0" y="258502"/>
                  </a:lnTo>
                  <a:lnTo>
                    <a:pt x="0" y="287077"/>
                  </a:lnTo>
                  <a:cubicBezTo>
                    <a:pt x="0" y="288125"/>
                    <a:pt x="0" y="289173"/>
                    <a:pt x="0" y="290316"/>
                  </a:cubicBezTo>
                  <a:lnTo>
                    <a:pt x="0" y="292601"/>
                  </a:lnTo>
                  <a:lnTo>
                    <a:pt x="0" y="292601"/>
                  </a:lnTo>
                  <a:cubicBezTo>
                    <a:pt x="1596" y="300307"/>
                    <a:pt x="6641" y="306841"/>
                    <a:pt x="13680" y="310318"/>
                  </a:cubicBezTo>
                  <a:lnTo>
                    <a:pt x="460953" y="569208"/>
                  </a:lnTo>
                  <a:cubicBezTo>
                    <a:pt x="481758" y="581209"/>
                    <a:pt x="517954" y="579780"/>
                    <a:pt x="542275" y="565778"/>
                  </a:cubicBezTo>
                  <a:lnTo>
                    <a:pt x="979097" y="314033"/>
                  </a:lnTo>
                  <a:cubicBezTo>
                    <a:pt x="989404" y="309413"/>
                    <a:pt x="996786" y="300012"/>
                    <a:pt x="998857" y="288887"/>
                  </a:cubicBezTo>
                  <a:lnTo>
                    <a:pt x="998857" y="288887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p32"/>
            <p:cNvSpPr/>
            <p:nvPr/>
          </p:nvSpPr>
          <p:spPr>
            <a:xfrm>
              <a:off x="3922039" y="3231825"/>
              <a:ext cx="998054" cy="577388"/>
            </a:xfrm>
            <a:custGeom>
              <a:rect b="b" l="l" r="r" t="t"/>
              <a:pathLst>
                <a:path extrusionOk="0" h="577388" w="998054">
                  <a:moveTo>
                    <a:pt x="461295" y="569183"/>
                  </a:moveTo>
                  <a:lnTo>
                    <a:pt x="14023" y="310674"/>
                  </a:lnTo>
                  <a:cubicBezTo>
                    <a:pt x="-6783" y="298673"/>
                    <a:pt x="-4123" y="277623"/>
                    <a:pt x="19913" y="263716"/>
                  </a:cubicBezTo>
                  <a:lnTo>
                    <a:pt x="455500" y="11589"/>
                  </a:lnTo>
                  <a:cubicBezTo>
                    <a:pt x="479536" y="-2412"/>
                    <a:pt x="515922" y="-3936"/>
                    <a:pt x="536727" y="8160"/>
                  </a:cubicBezTo>
                  <a:lnTo>
                    <a:pt x="984000" y="267050"/>
                  </a:lnTo>
                  <a:cubicBezTo>
                    <a:pt x="1004805" y="279147"/>
                    <a:pt x="1002240" y="300197"/>
                    <a:pt x="978110" y="314103"/>
                  </a:cubicBezTo>
                  <a:lnTo>
                    <a:pt x="542618" y="566230"/>
                  </a:lnTo>
                  <a:cubicBezTo>
                    <a:pt x="518487" y="579756"/>
                    <a:pt x="482101" y="581280"/>
                    <a:pt x="461295" y="569183"/>
                  </a:cubicBez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32"/>
            <p:cNvSpPr/>
            <p:nvPr/>
          </p:nvSpPr>
          <p:spPr>
            <a:xfrm>
              <a:off x="4231770" y="3400376"/>
              <a:ext cx="378145" cy="218912"/>
            </a:xfrm>
            <a:custGeom>
              <a:rect b="b" l="l" r="r" t="t"/>
              <a:pathLst>
                <a:path extrusionOk="0" h="218912" w="378145">
                  <a:moveTo>
                    <a:pt x="377956" y="96880"/>
                  </a:moveTo>
                  <a:lnTo>
                    <a:pt x="377956" y="58780"/>
                  </a:lnTo>
                  <a:lnTo>
                    <a:pt x="323804" y="73067"/>
                  </a:lnTo>
                  <a:lnTo>
                    <a:pt x="203341" y="3058"/>
                  </a:lnTo>
                  <a:cubicBezTo>
                    <a:pt x="193461" y="-1447"/>
                    <a:pt x="182023" y="-952"/>
                    <a:pt x="172560" y="4392"/>
                  </a:cubicBezTo>
                  <a:lnTo>
                    <a:pt x="55422" y="72210"/>
                  </a:lnTo>
                  <a:lnTo>
                    <a:pt x="36" y="57541"/>
                  </a:lnTo>
                  <a:lnTo>
                    <a:pt x="36" y="98594"/>
                  </a:lnTo>
                  <a:lnTo>
                    <a:pt x="36" y="98594"/>
                  </a:lnTo>
                  <a:lnTo>
                    <a:pt x="36" y="108119"/>
                  </a:lnTo>
                  <a:cubicBezTo>
                    <a:pt x="-12" y="108500"/>
                    <a:pt x="-12" y="108881"/>
                    <a:pt x="36" y="109262"/>
                  </a:cubicBezTo>
                  <a:lnTo>
                    <a:pt x="36" y="110215"/>
                  </a:lnTo>
                  <a:lnTo>
                    <a:pt x="36" y="110215"/>
                  </a:lnTo>
                  <a:cubicBezTo>
                    <a:pt x="644" y="113139"/>
                    <a:pt x="2572" y="115606"/>
                    <a:pt x="5261" y="116882"/>
                  </a:cubicBezTo>
                  <a:lnTo>
                    <a:pt x="174840" y="215847"/>
                  </a:lnTo>
                  <a:cubicBezTo>
                    <a:pt x="184721" y="220333"/>
                    <a:pt x="196130" y="219876"/>
                    <a:pt x="205621" y="214608"/>
                  </a:cubicBezTo>
                  <a:lnTo>
                    <a:pt x="370736" y="119358"/>
                  </a:lnTo>
                  <a:cubicBezTo>
                    <a:pt x="374621" y="117606"/>
                    <a:pt x="377395" y="114044"/>
                    <a:pt x="378146" y="109833"/>
                  </a:cubicBezTo>
                  <a:lnTo>
                    <a:pt x="378146" y="109833"/>
                  </a:lnTo>
                  <a:lnTo>
                    <a:pt x="378146" y="97261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32"/>
            <p:cNvSpPr/>
            <p:nvPr/>
          </p:nvSpPr>
          <p:spPr>
            <a:xfrm>
              <a:off x="4231502" y="3348848"/>
              <a:ext cx="378432" cy="218803"/>
            </a:xfrm>
            <a:custGeom>
              <a:rect b="b" l="l" r="r" t="t"/>
              <a:pathLst>
                <a:path extrusionOk="0" h="218803" w="378432">
                  <a:moveTo>
                    <a:pt x="175108" y="215844"/>
                  </a:moveTo>
                  <a:lnTo>
                    <a:pt x="5339" y="117451"/>
                  </a:lnTo>
                  <a:cubicBezTo>
                    <a:pt x="-2547" y="112879"/>
                    <a:pt x="-1597" y="104878"/>
                    <a:pt x="7524" y="99639"/>
                  </a:cubicBezTo>
                  <a:lnTo>
                    <a:pt x="172638" y="4389"/>
                  </a:lnTo>
                  <a:cubicBezTo>
                    <a:pt x="182167" y="-992"/>
                    <a:pt x="193691" y="-1449"/>
                    <a:pt x="203609" y="3151"/>
                  </a:cubicBezTo>
                  <a:lnTo>
                    <a:pt x="373094" y="101259"/>
                  </a:lnTo>
                  <a:cubicBezTo>
                    <a:pt x="380979" y="105831"/>
                    <a:pt x="380029" y="113832"/>
                    <a:pt x="370909" y="119166"/>
                  </a:cubicBezTo>
                  <a:lnTo>
                    <a:pt x="205794" y="214416"/>
                  </a:lnTo>
                  <a:cubicBezTo>
                    <a:pt x="196360" y="219712"/>
                    <a:pt x="184988" y="220245"/>
                    <a:pt x="175108" y="215844"/>
                  </a:cubicBez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p32"/>
            <p:cNvSpPr/>
            <p:nvPr/>
          </p:nvSpPr>
          <p:spPr>
            <a:xfrm>
              <a:off x="3409843" y="2513133"/>
              <a:ext cx="2024410" cy="945165"/>
            </a:xfrm>
            <a:custGeom>
              <a:rect b="b" l="l" r="r" t="t"/>
              <a:pathLst>
                <a:path extrusionOk="0" h="945165" w="2024410">
                  <a:moveTo>
                    <a:pt x="1010828" y="945166"/>
                  </a:moveTo>
                  <a:lnTo>
                    <a:pt x="0" y="38005"/>
                  </a:lnTo>
                  <a:lnTo>
                    <a:pt x="2024411" y="0"/>
                  </a:lnTo>
                  <a:lnTo>
                    <a:pt x="1010828" y="945166"/>
                  </a:lnTo>
                  <a:close/>
                </a:path>
              </a:pathLst>
            </a:custGeom>
            <a:solidFill>
              <a:srgbClr val="3E7EFF">
                <a:alpha val="98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p32"/>
            <p:cNvSpPr/>
            <p:nvPr/>
          </p:nvSpPr>
          <p:spPr>
            <a:xfrm>
              <a:off x="2963426" y="65875"/>
              <a:ext cx="2875158" cy="2882646"/>
            </a:xfrm>
            <a:custGeom>
              <a:rect b="b" l="l" r="r" t="t"/>
              <a:pathLst>
                <a:path extrusionOk="0" h="2882646" w="2875158">
                  <a:moveTo>
                    <a:pt x="2875159" y="1441323"/>
                  </a:moveTo>
                  <a:cubicBezTo>
                    <a:pt x="2875159" y="2237344"/>
                    <a:pt x="2231533" y="2882646"/>
                    <a:pt x="1437579" y="2882646"/>
                  </a:cubicBezTo>
                  <a:cubicBezTo>
                    <a:pt x="643626" y="2882646"/>
                    <a:pt x="0" y="2237344"/>
                    <a:pt x="0" y="1441323"/>
                  </a:cubicBezTo>
                  <a:cubicBezTo>
                    <a:pt x="0" y="645302"/>
                    <a:pt x="643626" y="0"/>
                    <a:pt x="1437579" y="0"/>
                  </a:cubicBezTo>
                  <a:cubicBezTo>
                    <a:pt x="2231532" y="0"/>
                    <a:pt x="2875159" y="645302"/>
                    <a:pt x="2875159" y="1441323"/>
                  </a:cubicBez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p32"/>
            <p:cNvSpPr/>
            <p:nvPr/>
          </p:nvSpPr>
          <p:spPr>
            <a:xfrm>
              <a:off x="2986102" y="165506"/>
              <a:ext cx="2752826" cy="2463451"/>
            </a:xfrm>
            <a:custGeom>
              <a:rect b="b" l="l" r="r" t="t"/>
              <a:pathLst>
                <a:path extrusionOk="0" h="2463451" w="2752826">
                  <a:moveTo>
                    <a:pt x="1036794" y="484346"/>
                  </a:moveTo>
                  <a:lnTo>
                    <a:pt x="1041639" y="467297"/>
                  </a:lnTo>
                  <a:lnTo>
                    <a:pt x="1041639" y="430340"/>
                  </a:lnTo>
                  <a:cubicBezTo>
                    <a:pt x="1034789" y="431164"/>
                    <a:pt x="1027873" y="431164"/>
                    <a:pt x="1021023" y="430340"/>
                  </a:cubicBezTo>
                  <a:cubicBezTo>
                    <a:pt x="1017413" y="428720"/>
                    <a:pt x="1019883" y="418624"/>
                    <a:pt x="1019883" y="418624"/>
                  </a:cubicBezTo>
                  <a:lnTo>
                    <a:pt x="1036794" y="404051"/>
                  </a:lnTo>
                  <a:lnTo>
                    <a:pt x="1002878" y="411290"/>
                  </a:lnTo>
                  <a:lnTo>
                    <a:pt x="990717" y="430340"/>
                  </a:lnTo>
                  <a:lnTo>
                    <a:pt x="952716" y="453866"/>
                  </a:lnTo>
                  <a:lnTo>
                    <a:pt x="969722" y="463391"/>
                  </a:lnTo>
                  <a:lnTo>
                    <a:pt x="980647" y="470630"/>
                  </a:lnTo>
                  <a:lnTo>
                    <a:pt x="996988" y="473107"/>
                  </a:lnTo>
                  <a:lnTo>
                    <a:pt x="996988" y="462344"/>
                  </a:lnTo>
                  <a:cubicBezTo>
                    <a:pt x="996988" y="462344"/>
                    <a:pt x="1015988" y="457486"/>
                    <a:pt x="1020643" y="464725"/>
                  </a:cubicBezTo>
                  <a:lnTo>
                    <a:pt x="1018268" y="478155"/>
                  </a:lnTo>
                  <a:lnTo>
                    <a:pt x="1036794" y="484346"/>
                  </a:lnTo>
                  <a:close/>
                  <a:moveTo>
                    <a:pt x="616692" y="1010603"/>
                  </a:moveTo>
                  <a:cubicBezTo>
                    <a:pt x="606783" y="1006135"/>
                    <a:pt x="595440" y="1006135"/>
                    <a:pt x="585531" y="1010603"/>
                  </a:cubicBezTo>
                  <a:cubicBezTo>
                    <a:pt x="585702" y="1024414"/>
                    <a:pt x="574967" y="1035891"/>
                    <a:pt x="561211" y="1036606"/>
                  </a:cubicBezTo>
                  <a:lnTo>
                    <a:pt x="588951" y="1052132"/>
                  </a:lnTo>
                  <a:lnTo>
                    <a:pt x="616692" y="1041749"/>
                  </a:lnTo>
                  <a:lnTo>
                    <a:pt x="652983" y="1029653"/>
                  </a:lnTo>
                  <a:lnTo>
                    <a:pt x="684049" y="1052132"/>
                  </a:lnTo>
                  <a:cubicBezTo>
                    <a:pt x="707420" y="1023557"/>
                    <a:pt x="684049" y="1007078"/>
                    <a:pt x="684049" y="1007078"/>
                  </a:cubicBezTo>
                  <a:lnTo>
                    <a:pt x="616692" y="1010603"/>
                  </a:lnTo>
                  <a:close/>
                  <a:moveTo>
                    <a:pt x="1206658" y="1540478"/>
                  </a:moveTo>
                  <a:lnTo>
                    <a:pt x="1179773" y="1534763"/>
                  </a:lnTo>
                  <a:lnTo>
                    <a:pt x="1133031" y="1504950"/>
                  </a:lnTo>
                  <a:lnTo>
                    <a:pt x="1091990" y="1504950"/>
                  </a:lnTo>
                  <a:lnTo>
                    <a:pt x="1056554" y="1486567"/>
                  </a:lnTo>
                  <a:lnTo>
                    <a:pt x="1042399" y="1486567"/>
                  </a:lnTo>
                  <a:cubicBezTo>
                    <a:pt x="1042399" y="1486567"/>
                    <a:pt x="1045249" y="1466660"/>
                    <a:pt x="1040974" y="1465231"/>
                  </a:cubicBezTo>
                  <a:cubicBezTo>
                    <a:pt x="1036699" y="1463802"/>
                    <a:pt x="1005633" y="1445324"/>
                    <a:pt x="1005633" y="1445324"/>
                  </a:cubicBezTo>
                  <a:lnTo>
                    <a:pt x="981502" y="1453896"/>
                  </a:lnTo>
                  <a:lnTo>
                    <a:pt x="981502" y="1436846"/>
                  </a:lnTo>
                  <a:lnTo>
                    <a:pt x="964497" y="1429703"/>
                  </a:lnTo>
                  <a:lnTo>
                    <a:pt x="950341" y="1429703"/>
                  </a:lnTo>
                  <a:lnTo>
                    <a:pt x="951766" y="1415510"/>
                  </a:lnTo>
                  <a:cubicBezTo>
                    <a:pt x="951766" y="1415510"/>
                    <a:pt x="964497" y="1390269"/>
                    <a:pt x="957467" y="1385888"/>
                  </a:cubicBezTo>
                  <a:cubicBezTo>
                    <a:pt x="950436" y="1381506"/>
                    <a:pt x="924881" y="1324642"/>
                    <a:pt x="924881" y="1324642"/>
                  </a:cubicBezTo>
                  <a:lnTo>
                    <a:pt x="886880" y="1303306"/>
                  </a:lnTo>
                  <a:lnTo>
                    <a:pt x="845838" y="1303306"/>
                  </a:lnTo>
                  <a:lnTo>
                    <a:pt x="810403" y="1269302"/>
                  </a:lnTo>
                  <a:lnTo>
                    <a:pt x="775062" y="1240727"/>
                  </a:lnTo>
                  <a:lnTo>
                    <a:pt x="755206" y="1201007"/>
                  </a:lnTo>
                  <a:lnTo>
                    <a:pt x="733925" y="1186815"/>
                  </a:lnTo>
                  <a:cubicBezTo>
                    <a:pt x="733925" y="1186815"/>
                    <a:pt x="709890" y="1202436"/>
                    <a:pt x="704190" y="1201007"/>
                  </a:cubicBezTo>
                  <a:cubicBezTo>
                    <a:pt x="698489" y="1199579"/>
                    <a:pt x="663149" y="1186815"/>
                    <a:pt x="663149" y="1186815"/>
                  </a:cubicBezTo>
                  <a:lnTo>
                    <a:pt x="633413" y="1178338"/>
                  </a:lnTo>
                  <a:lnTo>
                    <a:pt x="596267" y="1195769"/>
                  </a:lnTo>
                  <a:lnTo>
                    <a:pt x="596267" y="1233869"/>
                  </a:lnTo>
                  <a:lnTo>
                    <a:pt x="582111" y="1224344"/>
                  </a:lnTo>
                  <a:lnTo>
                    <a:pt x="582111" y="1210056"/>
                  </a:lnTo>
                  <a:lnTo>
                    <a:pt x="594842" y="1185958"/>
                  </a:lnTo>
                  <a:lnTo>
                    <a:pt x="600542" y="1168908"/>
                  </a:lnTo>
                  <a:lnTo>
                    <a:pt x="587812" y="1163288"/>
                  </a:lnTo>
                  <a:lnTo>
                    <a:pt x="570806" y="1183100"/>
                  </a:lnTo>
                  <a:lnTo>
                    <a:pt x="528340" y="1195769"/>
                  </a:lnTo>
                  <a:lnTo>
                    <a:pt x="519790" y="1214247"/>
                  </a:lnTo>
                  <a:lnTo>
                    <a:pt x="499934" y="1232726"/>
                  </a:lnTo>
                  <a:lnTo>
                    <a:pt x="494329" y="1248347"/>
                  </a:lnTo>
                  <a:lnTo>
                    <a:pt x="463168" y="1222820"/>
                  </a:lnTo>
                  <a:cubicBezTo>
                    <a:pt x="452661" y="1228335"/>
                    <a:pt x="441773" y="1233078"/>
                    <a:pt x="430582" y="1237012"/>
                  </a:cubicBezTo>
                  <a:cubicBezTo>
                    <a:pt x="419096" y="1230897"/>
                    <a:pt x="408190" y="1223762"/>
                    <a:pt x="397996" y="1215676"/>
                  </a:cubicBezTo>
                  <a:lnTo>
                    <a:pt x="382416" y="1185863"/>
                  </a:lnTo>
                  <a:lnTo>
                    <a:pt x="390966" y="1146143"/>
                  </a:lnTo>
                  <a:lnTo>
                    <a:pt x="397996" y="1104900"/>
                  </a:lnTo>
                  <a:lnTo>
                    <a:pt x="371111" y="1087850"/>
                  </a:lnTo>
                  <a:lnTo>
                    <a:pt x="334250" y="1087850"/>
                  </a:lnTo>
                  <a:lnTo>
                    <a:pt x="305749" y="1079373"/>
                  </a:lnTo>
                  <a:lnTo>
                    <a:pt x="319049" y="1058037"/>
                  </a:lnTo>
                  <a:lnTo>
                    <a:pt x="334629" y="1026795"/>
                  </a:lnTo>
                  <a:lnTo>
                    <a:pt x="348785" y="1004126"/>
                  </a:lnTo>
                  <a:cubicBezTo>
                    <a:pt x="348785" y="1004126"/>
                    <a:pt x="352775" y="993743"/>
                    <a:pt x="357335" y="991362"/>
                  </a:cubicBezTo>
                  <a:cubicBezTo>
                    <a:pt x="375386" y="981837"/>
                    <a:pt x="357335" y="972884"/>
                    <a:pt x="357335" y="972884"/>
                  </a:cubicBezTo>
                  <a:cubicBezTo>
                    <a:pt x="357335" y="972884"/>
                    <a:pt x="319334" y="970026"/>
                    <a:pt x="313444" y="972884"/>
                  </a:cubicBezTo>
                  <a:cubicBezTo>
                    <a:pt x="307554" y="975741"/>
                    <a:pt x="292163" y="984218"/>
                    <a:pt x="292163" y="984218"/>
                  </a:cubicBezTo>
                  <a:lnTo>
                    <a:pt x="292163" y="1016889"/>
                  </a:lnTo>
                  <a:lnTo>
                    <a:pt x="263663" y="1029653"/>
                  </a:lnTo>
                  <a:lnTo>
                    <a:pt x="219771" y="1039178"/>
                  </a:lnTo>
                  <a:lnTo>
                    <a:pt x="190036" y="1009269"/>
                  </a:lnTo>
                  <a:cubicBezTo>
                    <a:pt x="185760" y="1005078"/>
                    <a:pt x="175880" y="958215"/>
                    <a:pt x="175880" y="958215"/>
                  </a:cubicBezTo>
                  <a:lnTo>
                    <a:pt x="194216" y="941165"/>
                  </a:lnTo>
                  <a:lnTo>
                    <a:pt x="202766" y="926973"/>
                  </a:lnTo>
                  <a:lnTo>
                    <a:pt x="204191" y="892874"/>
                  </a:lnTo>
                  <a:lnTo>
                    <a:pt x="222526" y="877253"/>
                  </a:lnTo>
                  <a:lnTo>
                    <a:pt x="229652" y="858774"/>
                  </a:lnTo>
                  <a:lnTo>
                    <a:pt x="250742" y="843344"/>
                  </a:lnTo>
                  <a:lnTo>
                    <a:pt x="270978" y="824770"/>
                  </a:lnTo>
                  <a:lnTo>
                    <a:pt x="289408" y="819150"/>
                  </a:lnTo>
                  <a:lnTo>
                    <a:pt x="314869" y="824770"/>
                  </a:lnTo>
                  <a:cubicBezTo>
                    <a:pt x="316294" y="815245"/>
                    <a:pt x="363035" y="819150"/>
                    <a:pt x="363035" y="819150"/>
                  </a:cubicBezTo>
                  <a:lnTo>
                    <a:pt x="381466" y="818198"/>
                  </a:lnTo>
                  <a:lnTo>
                    <a:pt x="380041" y="807815"/>
                  </a:lnTo>
                  <a:cubicBezTo>
                    <a:pt x="388591" y="800671"/>
                    <a:pt x="416902" y="807815"/>
                    <a:pt x="416902" y="807815"/>
                  </a:cubicBezTo>
                  <a:lnTo>
                    <a:pt x="454903" y="804577"/>
                  </a:lnTo>
                  <a:cubicBezTo>
                    <a:pt x="463263" y="806387"/>
                    <a:pt x="470293" y="823627"/>
                    <a:pt x="470293" y="823627"/>
                  </a:cubicBezTo>
                  <a:lnTo>
                    <a:pt x="453288" y="839248"/>
                  </a:lnTo>
                  <a:lnTo>
                    <a:pt x="464688" y="873252"/>
                  </a:lnTo>
                  <a:lnTo>
                    <a:pt x="475993" y="888873"/>
                  </a:lnTo>
                  <a:lnTo>
                    <a:pt x="471718" y="904494"/>
                  </a:lnTo>
                  <a:lnTo>
                    <a:pt x="498984" y="900494"/>
                  </a:lnTo>
                  <a:cubicBezTo>
                    <a:pt x="499427" y="891477"/>
                    <a:pt x="499871" y="882460"/>
                    <a:pt x="500314" y="873443"/>
                  </a:cubicBezTo>
                  <a:lnTo>
                    <a:pt x="501739" y="840772"/>
                  </a:lnTo>
                  <a:lnTo>
                    <a:pt x="497559" y="804958"/>
                  </a:lnTo>
                  <a:lnTo>
                    <a:pt x="523020" y="749903"/>
                  </a:lnTo>
                  <a:lnTo>
                    <a:pt x="626383" y="683228"/>
                  </a:lnTo>
                  <a:cubicBezTo>
                    <a:pt x="625908" y="675164"/>
                    <a:pt x="625432" y="667099"/>
                    <a:pt x="624957" y="659035"/>
                  </a:cubicBezTo>
                  <a:lnTo>
                    <a:pt x="631988" y="624269"/>
                  </a:lnTo>
                  <a:lnTo>
                    <a:pt x="650418" y="630650"/>
                  </a:lnTo>
                  <a:lnTo>
                    <a:pt x="683004" y="591884"/>
                  </a:lnTo>
                  <a:lnTo>
                    <a:pt x="725470" y="577787"/>
                  </a:lnTo>
                  <a:lnTo>
                    <a:pt x="750931" y="560451"/>
                  </a:lnTo>
                  <a:lnTo>
                    <a:pt x="763661" y="534829"/>
                  </a:lnTo>
                  <a:lnTo>
                    <a:pt x="810403" y="520637"/>
                  </a:lnTo>
                  <a:lnTo>
                    <a:pt x="857144" y="496538"/>
                  </a:lnTo>
                  <a:lnTo>
                    <a:pt x="835673" y="519494"/>
                  </a:lnTo>
                  <a:lnTo>
                    <a:pt x="832823" y="539401"/>
                  </a:lnTo>
                  <a:lnTo>
                    <a:pt x="858284" y="533686"/>
                  </a:lnTo>
                  <a:lnTo>
                    <a:pt x="880990" y="520922"/>
                  </a:lnTo>
                  <a:lnTo>
                    <a:pt x="900750" y="515302"/>
                  </a:lnTo>
                  <a:lnTo>
                    <a:pt x="919180" y="509588"/>
                  </a:lnTo>
                  <a:lnTo>
                    <a:pt x="924881" y="496824"/>
                  </a:lnTo>
                  <a:lnTo>
                    <a:pt x="912150" y="496824"/>
                  </a:lnTo>
                  <a:lnTo>
                    <a:pt x="892295" y="489680"/>
                  </a:lnTo>
                  <a:lnTo>
                    <a:pt x="863794" y="468440"/>
                  </a:lnTo>
                  <a:cubicBezTo>
                    <a:pt x="863196" y="463742"/>
                    <a:pt x="864734" y="459023"/>
                    <a:pt x="867974" y="455581"/>
                  </a:cubicBezTo>
                  <a:lnTo>
                    <a:pt x="880799" y="444056"/>
                  </a:lnTo>
                  <a:cubicBezTo>
                    <a:pt x="880799" y="444056"/>
                    <a:pt x="886405" y="437198"/>
                    <a:pt x="882224" y="437198"/>
                  </a:cubicBezTo>
                  <a:cubicBezTo>
                    <a:pt x="878044" y="437198"/>
                    <a:pt x="846789" y="430340"/>
                    <a:pt x="846789" y="430340"/>
                  </a:cubicBezTo>
                  <a:lnTo>
                    <a:pt x="812778" y="444056"/>
                  </a:lnTo>
                  <a:lnTo>
                    <a:pt x="793492" y="444056"/>
                  </a:lnTo>
                  <a:lnTo>
                    <a:pt x="817623" y="423005"/>
                  </a:lnTo>
                  <a:lnTo>
                    <a:pt x="844508" y="423005"/>
                  </a:lnTo>
                  <a:lnTo>
                    <a:pt x="874244" y="415862"/>
                  </a:lnTo>
                  <a:lnTo>
                    <a:pt x="935996" y="415862"/>
                  </a:lnTo>
                  <a:lnTo>
                    <a:pt x="970007" y="408718"/>
                  </a:lnTo>
                  <a:lnTo>
                    <a:pt x="994233" y="395669"/>
                  </a:lnTo>
                  <a:lnTo>
                    <a:pt x="1023968" y="392621"/>
                  </a:lnTo>
                  <a:lnTo>
                    <a:pt x="1032519" y="360712"/>
                  </a:lnTo>
                  <a:lnTo>
                    <a:pt x="1012663" y="343662"/>
                  </a:lnTo>
                  <a:lnTo>
                    <a:pt x="984162" y="328898"/>
                  </a:lnTo>
                  <a:lnTo>
                    <a:pt x="978462" y="295370"/>
                  </a:lnTo>
                  <a:lnTo>
                    <a:pt x="962882" y="261271"/>
                  </a:lnTo>
                  <a:lnTo>
                    <a:pt x="948726" y="261271"/>
                  </a:lnTo>
                  <a:lnTo>
                    <a:pt x="947301" y="279749"/>
                  </a:lnTo>
                  <a:lnTo>
                    <a:pt x="924691" y="279749"/>
                  </a:lnTo>
                  <a:lnTo>
                    <a:pt x="918991" y="291084"/>
                  </a:lnTo>
                  <a:lnTo>
                    <a:pt x="910535" y="296799"/>
                  </a:lnTo>
                  <a:lnTo>
                    <a:pt x="896380" y="299656"/>
                  </a:lnTo>
                  <a:lnTo>
                    <a:pt x="883555" y="286798"/>
                  </a:lnTo>
                  <a:lnTo>
                    <a:pt x="900560" y="268415"/>
                  </a:lnTo>
                  <a:lnTo>
                    <a:pt x="880799" y="249936"/>
                  </a:lnTo>
                  <a:lnTo>
                    <a:pt x="856669" y="237173"/>
                  </a:lnTo>
                  <a:lnTo>
                    <a:pt x="831493" y="237173"/>
                  </a:lnTo>
                  <a:lnTo>
                    <a:pt x="813063" y="242792"/>
                  </a:lnTo>
                  <a:lnTo>
                    <a:pt x="787602" y="272606"/>
                  </a:lnTo>
                  <a:lnTo>
                    <a:pt x="767746" y="289655"/>
                  </a:lnTo>
                  <a:lnTo>
                    <a:pt x="773447" y="305276"/>
                  </a:lnTo>
                  <a:lnTo>
                    <a:pt x="766226" y="328994"/>
                  </a:lnTo>
                  <a:lnTo>
                    <a:pt x="770501" y="338519"/>
                  </a:lnTo>
                  <a:lnTo>
                    <a:pt x="746371" y="347091"/>
                  </a:lnTo>
                  <a:lnTo>
                    <a:pt x="719485" y="352711"/>
                  </a:lnTo>
                  <a:lnTo>
                    <a:pt x="708180" y="349853"/>
                  </a:lnTo>
                  <a:lnTo>
                    <a:pt x="699629" y="361283"/>
                  </a:lnTo>
                  <a:lnTo>
                    <a:pt x="715210" y="393192"/>
                  </a:lnTo>
                  <a:lnTo>
                    <a:pt x="699629" y="403860"/>
                  </a:lnTo>
                  <a:lnTo>
                    <a:pt x="678444" y="403860"/>
                  </a:lnTo>
                  <a:lnTo>
                    <a:pt x="660488" y="380714"/>
                  </a:lnTo>
                  <a:lnTo>
                    <a:pt x="656213" y="367570"/>
                  </a:lnTo>
                  <a:lnTo>
                    <a:pt x="668944" y="360521"/>
                  </a:lnTo>
                  <a:lnTo>
                    <a:pt x="659443" y="343472"/>
                  </a:lnTo>
                  <a:lnTo>
                    <a:pt x="629708" y="342043"/>
                  </a:lnTo>
                  <a:lnTo>
                    <a:pt x="590091" y="317373"/>
                  </a:lnTo>
                  <a:lnTo>
                    <a:pt x="571661" y="317373"/>
                  </a:lnTo>
                  <a:lnTo>
                    <a:pt x="567386" y="302228"/>
                  </a:lnTo>
                  <a:lnTo>
                    <a:pt x="554656" y="296609"/>
                  </a:lnTo>
                  <a:lnTo>
                    <a:pt x="573086" y="275273"/>
                  </a:lnTo>
                  <a:lnTo>
                    <a:pt x="599972" y="259652"/>
                  </a:lnTo>
                  <a:lnTo>
                    <a:pt x="646713" y="242602"/>
                  </a:lnTo>
                  <a:lnTo>
                    <a:pt x="663718" y="236982"/>
                  </a:lnTo>
                  <a:lnTo>
                    <a:pt x="700485" y="228409"/>
                  </a:lnTo>
                  <a:lnTo>
                    <a:pt x="725185" y="214694"/>
                  </a:lnTo>
                  <a:lnTo>
                    <a:pt x="747796" y="194786"/>
                  </a:lnTo>
                  <a:lnTo>
                    <a:pt x="777532" y="194786"/>
                  </a:lnTo>
                  <a:lnTo>
                    <a:pt x="812968" y="185833"/>
                  </a:lnTo>
                  <a:lnTo>
                    <a:pt x="835673" y="185833"/>
                  </a:lnTo>
                  <a:lnTo>
                    <a:pt x="845174" y="159353"/>
                  </a:lnTo>
                  <a:lnTo>
                    <a:pt x="799857" y="159353"/>
                  </a:lnTo>
                  <a:lnTo>
                    <a:pt x="782852" y="172403"/>
                  </a:lnTo>
                  <a:lnTo>
                    <a:pt x="753116" y="172403"/>
                  </a:lnTo>
                  <a:cubicBezTo>
                    <a:pt x="746798" y="166154"/>
                    <a:pt x="738980" y="161657"/>
                    <a:pt x="730410" y="159353"/>
                  </a:cubicBezTo>
                  <a:lnTo>
                    <a:pt x="730410" y="148876"/>
                  </a:lnTo>
                  <a:lnTo>
                    <a:pt x="745991" y="134684"/>
                  </a:lnTo>
                  <a:lnTo>
                    <a:pt x="766226" y="119444"/>
                  </a:lnTo>
                  <a:cubicBezTo>
                    <a:pt x="773304" y="110380"/>
                    <a:pt x="779023" y="100338"/>
                    <a:pt x="783232" y="89630"/>
                  </a:cubicBezTo>
                  <a:lnTo>
                    <a:pt x="824273" y="103823"/>
                  </a:lnTo>
                  <a:lnTo>
                    <a:pt x="855339" y="102203"/>
                  </a:lnTo>
                  <a:lnTo>
                    <a:pt x="876714" y="100965"/>
                  </a:lnTo>
                  <a:lnTo>
                    <a:pt x="903600" y="102394"/>
                  </a:lnTo>
                  <a:lnTo>
                    <a:pt x="919180" y="108109"/>
                  </a:lnTo>
                  <a:cubicBezTo>
                    <a:pt x="914905" y="119444"/>
                    <a:pt x="897995" y="110966"/>
                    <a:pt x="897995" y="110966"/>
                  </a:cubicBezTo>
                  <a:lnTo>
                    <a:pt x="846979" y="116586"/>
                  </a:lnTo>
                  <a:lnTo>
                    <a:pt x="824273" y="128969"/>
                  </a:lnTo>
                  <a:lnTo>
                    <a:pt x="831398" y="113348"/>
                  </a:lnTo>
                  <a:lnTo>
                    <a:pt x="807267" y="114776"/>
                  </a:lnTo>
                  <a:lnTo>
                    <a:pt x="778767" y="133160"/>
                  </a:lnTo>
                  <a:lnTo>
                    <a:pt x="798622" y="143161"/>
                  </a:lnTo>
                  <a:lnTo>
                    <a:pt x="845364" y="143161"/>
                  </a:lnTo>
                  <a:lnTo>
                    <a:pt x="870824" y="152686"/>
                  </a:lnTo>
                  <a:lnTo>
                    <a:pt x="892105" y="144209"/>
                  </a:lnTo>
                  <a:lnTo>
                    <a:pt x="914715" y="152686"/>
                  </a:lnTo>
                  <a:lnTo>
                    <a:pt x="941696" y="161258"/>
                  </a:lnTo>
                  <a:lnTo>
                    <a:pt x="909110" y="171450"/>
                  </a:lnTo>
                  <a:lnTo>
                    <a:pt x="880609" y="184880"/>
                  </a:lnTo>
                  <a:lnTo>
                    <a:pt x="852109" y="191072"/>
                  </a:lnTo>
                  <a:lnTo>
                    <a:pt x="829498" y="199549"/>
                  </a:lnTo>
                  <a:lnTo>
                    <a:pt x="838998" y="219456"/>
                  </a:lnTo>
                  <a:lnTo>
                    <a:pt x="898470" y="218027"/>
                  </a:lnTo>
                  <a:lnTo>
                    <a:pt x="935996" y="241173"/>
                  </a:lnTo>
                  <a:lnTo>
                    <a:pt x="967157" y="241173"/>
                  </a:lnTo>
                  <a:lnTo>
                    <a:pt x="968582" y="228409"/>
                  </a:lnTo>
                  <a:lnTo>
                    <a:pt x="975612" y="215646"/>
                  </a:lnTo>
                  <a:lnTo>
                    <a:pt x="989862" y="212789"/>
                  </a:lnTo>
                  <a:lnTo>
                    <a:pt x="978462" y="197168"/>
                  </a:lnTo>
                  <a:lnTo>
                    <a:pt x="974282" y="185357"/>
                  </a:lnTo>
                  <a:lnTo>
                    <a:pt x="991192" y="185357"/>
                  </a:lnTo>
                  <a:lnTo>
                    <a:pt x="1005443" y="195739"/>
                  </a:lnTo>
                  <a:cubicBezTo>
                    <a:pt x="1016748" y="204311"/>
                    <a:pt x="1040784" y="185357"/>
                    <a:pt x="1040784" y="185357"/>
                  </a:cubicBezTo>
                  <a:lnTo>
                    <a:pt x="1076220" y="171926"/>
                  </a:lnTo>
                  <a:lnTo>
                    <a:pt x="1032329" y="158877"/>
                  </a:lnTo>
                  <a:lnTo>
                    <a:pt x="1018173" y="144685"/>
                  </a:lnTo>
                  <a:cubicBezTo>
                    <a:pt x="1022353" y="136112"/>
                    <a:pt x="971432" y="123349"/>
                    <a:pt x="971432" y="123349"/>
                  </a:cubicBezTo>
                  <a:lnTo>
                    <a:pt x="931721" y="99250"/>
                  </a:lnTo>
                  <a:lnTo>
                    <a:pt x="922221" y="89249"/>
                  </a:lnTo>
                  <a:lnTo>
                    <a:pt x="888495" y="89249"/>
                  </a:lnTo>
                  <a:lnTo>
                    <a:pt x="915380" y="77914"/>
                  </a:lnTo>
                  <a:lnTo>
                    <a:pt x="981882" y="84963"/>
                  </a:lnTo>
                  <a:lnTo>
                    <a:pt x="1015893" y="77914"/>
                  </a:lnTo>
                  <a:lnTo>
                    <a:pt x="1093795" y="58007"/>
                  </a:lnTo>
                  <a:lnTo>
                    <a:pt x="1146142" y="45244"/>
                  </a:lnTo>
                  <a:lnTo>
                    <a:pt x="1184143" y="31052"/>
                  </a:lnTo>
                  <a:lnTo>
                    <a:pt x="1140157" y="24194"/>
                  </a:lnTo>
                  <a:cubicBezTo>
                    <a:pt x="1140157" y="24194"/>
                    <a:pt x="1108996" y="32766"/>
                    <a:pt x="1104721" y="32766"/>
                  </a:cubicBezTo>
                  <a:cubicBezTo>
                    <a:pt x="1100445" y="32766"/>
                    <a:pt x="1063680" y="35623"/>
                    <a:pt x="1059404" y="35623"/>
                  </a:cubicBezTo>
                  <a:lnTo>
                    <a:pt x="960222" y="35623"/>
                  </a:lnTo>
                  <a:lnTo>
                    <a:pt x="929156" y="42672"/>
                  </a:lnTo>
                  <a:lnTo>
                    <a:pt x="957657" y="49816"/>
                  </a:lnTo>
                  <a:lnTo>
                    <a:pt x="940651" y="59341"/>
                  </a:lnTo>
                  <a:lnTo>
                    <a:pt x="910915" y="59341"/>
                  </a:lnTo>
                  <a:lnTo>
                    <a:pt x="893910" y="65056"/>
                  </a:lnTo>
                  <a:lnTo>
                    <a:pt x="916520" y="48006"/>
                  </a:lnTo>
                  <a:lnTo>
                    <a:pt x="892485" y="42291"/>
                  </a:lnTo>
                  <a:lnTo>
                    <a:pt x="862749" y="49435"/>
                  </a:lnTo>
                  <a:lnTo>
                    <a:pt x="825888" y="70675"/>
                  </a:lnTo>
                  <a:lnTo>
                    <a:pt x="842893" y="76390"/>
                  </a:lnTo>
                  <a:lnTo>
                    <a:pt x="867024" y="66865"/>
                  </a:lnTo>
                  <a:lnTo>
                    <a:pt x="886785" y="71057"/>
                  </a:lnTo>
                  <a:lnTo>
                    <a:pt x="865599" y="76772"/>
                  </a:lnTo>
                  <a:lnTo>
                    <a:pt x="857049" y="88106"/>
                  </a:lnTo>
                  <a:lnTo>
                    <a:pt x="871204" y="92393"/>
                  </a:lnTo>
                  <a:lnTo>
                    <a:pt x="833203" y="95250"/>
                  </a:lnTo>
                  <a:lnTo>
                    <a:pt x="766701" y="83915"/>
                  </a:lnTo>
                  <a:lnTo>
                    <a:pt x="739816" y="116491"/>
                  </a:lnTo>
                  <a:lnTo>
                    <a:pt x="685949" y="154591"/>
                  </a:lnTo>
                  <a:lnTo>
                    <a:pt x="700105" y="165925"/>
                  </a:lnTo>
                  <a:lnTo>
                    <a:pt x="690604" y="171926"/>
                  </a:lnTo>
                  <a:lnTo>
                    <a:pt x="677874" y="178689"/>
                  </a:lnTo>
                  <a:lnTo>
                    <a:pt x="641013" y="171926"/>
                  </a:lnTo>
                  <a:lnTo>
                    <a:pt x="590091" y="185357"/>
                  </a:lnTo>
                  <a:lnTo>
                    <a:pt x="477559" y="240252"/>
                  </a:lnTo>
                  <a:cubicBezTo>
                    <a:pt x="181848" y="530352"/>
                    <a:pt x="102036" y="696627"/>
                    <a:pt x="0" y="1091502"/>
                  </a:cubicBezTo>
                  <a:lnTo>
                    <a:pt x="114699" y="1064800"/>
                  </a:lnTo>
                  <a:lnTo>
                    <a:pt x="134554" y="1086041"/>
                  </a:lnTo>
                  <a:lnTo>
                    <a:pt x="168565" y="1091756"/>
                  </a:lnTo>
                  <a:lnTo>
                    <a:pt x="191271" y="1105948"/>
                  </a:lnTo>
                  <a:lnTo>
                    <a:pt x="215306" y="1096423"/>
                  </a:lnTo>
                  <a:lnTo>
                    <a:pt x="235162" y="1116330"/>
                  </a:lnTo>
                  <a:lnTo>
                    <a:pt x="279053" y="1140428"/>
                  </a:lnTo>
                  <a:lnTo>
                    <a:pt x="321519" y="1146143"/>
                  </a:lnTo>
                  <a:lnTo>
                    <a:pt x="334250" y="1188720"/>
                  </a:lnTo>
                  <a:cubicBezTo>
                    <a:pt x="334250" y="1188720"/>
                    <a:pt x="363985" y="1215676"/>
                    <a:pt x="362750" y="1221391"/>
                  </a:cubicBezTo>
                  <a:cubicBezTo>
                    <a:pt x="361515" y="1227106"/>
                    <a:pt x="372251" y="1252633"/>
                    <a:pt x="378331" y="1252633"/>
                  </a:cubicBezTo>
                  <a:cubicBezTo>
                    <a:pt x="392505" y="1257710"/>
                    <a:pt x="406252" y="1263891"/>
                    <a:pt x="419467" y="1271111"/>
                  </a:cubicBezTo>
                  <a:lnTo>
                    <a:pt x="443503" y="1273874"/>
                  </a:lnTo>
                  <a:lnTo>
                    <a:pt x="453003" y="1252633"/>
                  </a:lnTo>
                  <a:lnTo>
                    <a:pt x="474283" y="1252633"/>
                  </a:lnTo>
                  <a:lnTo>
                    <a:pt x="474283" y="1273874"/>
                  </a:lnTo>
                  <a:lnTo>
                    <a:pt x="482834" y="1285304"/>
                  </a:lnTo>
                  <a:lnTo>
                    <a:pt x="485589" y="1317879"/>
                  </a:lnTo>
                  <a:lnTo>
                    <a:pt x="494139" y="1342073"/>
                  </a:lnTo>
                  <a:lnTo>
                    <a:pt x="479983" y="1357694"/>
                  </a:lnTo>
                  <a:lnTo>
                    <a:pt x="457278" y="1386269"/>
                  </a:lnTo>
                  <a:lnTo>
                    <a:pt x="428777" y="1425797"/>
                  </a:lnTo>
                  <a:lnTo>
                    <a:pt x="431627" y="1463897"/>
                  </a:lnTo>
                  <a:lnTo>
                    <a:pt x="424502" y="1489424"/>
                  </a:lnTo>
                  <a:lnTo>
                    <a:pt x="445782" y="1496568"/>
                  </a:lnTo>
                  <a:lnTo>
                    <a:pt x="427352" y="1522095"/>
                  </a:lnTo>
                  <a:cubicBezTo>
                    <a:pt x="431114" y="1532801"/>
                    <a:pt x="434287" y="1543707"/>
                    <a:pt x="436852" y="1554766"/>
                  </a:cubicBezTo>
                  <a:cubicBezTo>
                    <a:pt x="441251" y="1566948"/>
                    <a:pt x="446457" y="1578816"/>
                    <a:pt x="452433" y="1590294"/>
                  </a:cubicBezTo>
                  <a:lnTo>
                    <a:pt x="472288" y="1607344"/>
                  </a:lnTo>
                  <a:lnTo>
                    <a:pt x="480838" y="1635919"/>
                  </a:lnTo>
                  <a:lnTo>
                    <a:pt x="529005" y="1735265"/>
                  </a:lnTo>
                  <a:lnTo>
                    <a:pt x="562921" y="1763840"/>
                  </a:lnTo>
                  <a:lnTo>
                    <a:pt x="612512" y="1789367"/>
                  </a:lnTo>
                  <a:cubicBezTo>
                    <a:pt x="612512" y="1789367"/>
                    <a:pt x="643673" y="1823466"/>
                    <a:pt x="645098" y="1827467"/>
                  </a:cubicBezTo>
                  <a:cubicBezTo>
                    <a:pt x="646523" y="1831467"/>
                    <a:pt x="662103" y="1894142"/>
                    <a:pt x="662103" y="1894142"/>
                  </a:cubicBezTo>
                  <a:cubicBezTo>
                    <a:pt x="661882" y="1905826"/>
                    <a:pt x="661660" y="1917510"/>
                    <a:pt x="661439" y="1929194"/>
                  </a:cubicBezTo>
                  <a:lnTo>
                    <a:pt x="670939" y="1966055"/>
                  </a:lnTo>
                  <a:lnTo>
                    <a:pt x="673789" y="2007299"/>
                  </a:lnTo>
                  <a:lnTo>
                    <a:pt x="678064" y="2064449"/>
                  </a:lnTo>
                  <a:lnTo>
                    <a:pt x="692219" y="2109883"/>
                  </a:lnTo>
                  <a:lnTo>
                    <a:pt x="704950" y="2169509"/>
                  </a:lnTo>
                  <a:lnTo>
                    <a:pt x="689369" y="2189417"/>
                  </a:lnTo>
                  <a:lnTo>
                    <a:pt x="698869" y="2218849"/>
                  </a:lnTo>
                  <a:lnTo>
                    <a:pt x="710270" y="2261807"/>
                  </a:lnTo>
                  <a:lnTo>
                    <a:pt x="730030" y="2283143"/>
                  </a:lnTo>
                  <a:cubicBezTo>
                    <a:pt x="729587" y="2294509"/>
                    <a:pt x="729143" y="2305876"/>
                    <a:pt x="728700" y="2317242"/>
                  </a:cubicBezTo>
                  <a:lnTo>
                    <a:pt x="732880" y="2351246"/>
                  </a:lnTo>
                  <a:lnTo>
                    <a:pt x="820758" y="2444972"/>
                  </a:lnTo>
                  <a:lnTo>
                    <a:pt x="837668" y="2463451"/>
                  </a:lnTo>
                  <a:lnTo>
                    <a:pt x="837668" y="2419445"/>
                  </a:lnTo>
                  <a:lnTo>
                    <a:pt x="866169" y="2402967"/>
                  </a:lnTo>
                  <a:lnTo>
                    <a:pt x="866169" y="2376869"/>
                  </a:lnTo>
                  <a:lnTo>
                    <a:pt x="837668" y="2364105"/>
                  </a:lnTo>
                  <a:lnTo>
                    <a:pt x="837668" y="2344198"/>
                  </a:lnTo>
                  <a:lnTo>
                    <a:pt x="851634" y="2331434"/>
                  </a:lnTo>
                  <a:lnTo>
                    <a:pt x="865694" y="2308670"/>
                  </a:lnTo>
                  <a:lnTo>
                    <a:pt x="865694" y="2290191"/>
                  </a:lnTo>
                  <a:cubicBezTo>
                    <a:pt x="877379" y="2286000"/>
                    <a:pt x="865694" y="2273141"/>
                    <a:pt x="865694" y="2273141"/>
                  </a:cubicBezTo>
                  <a:lnTo>
                    <a:pt x="846219" y="2273141"/>
                  </a:lnTo>
                  <a:lnTo>
                    <a:pt x="844793" y="2254758"/>
                  </a:lnTo>
                  <a:lnTo>
                    <a:pt x="863224" y="2254758"/>
                  </a:lnTo>
                  <a:lnTo>
                    <a:pt x="870824" y="2266093"/>
                  </a:lnTo>
                  <a:lnTo>
                    <a:pt x="885835" y="2254758"/>
                  </a:lnTo>
                  <a:lnTo>
                    <a:pt x="874529" y="2231993"/>
                  </a:lnTo>
                  <a:cubicBezTo>
                    <a:pt x="877379" y="2224945"/>
                    <a:pt x="897235" y="2231993"/>
                    <a:pt x="897235" y="2231993"/>
                  </a:cubicBezTo>
                  <a:lnTo>
                    <a:pt x="931151" y="2212086"/>
                  </a:lnTo>
                  <a:lnTo>
                    <a:pt x="945306" y="2195132"/>
                  </a:lnTo>
                  <a:lnTo>
                    <a:pt x="945306" y="2172367"/>
                  </a:lnTo>
                  <a:lnTo>
                    <a:pt x="929156" y="2157794"/>
                  </a:lnTo>
                  <a:lnTo>
                    <a:pt x="914905" y="2135029"/>
                  </a:lnTo>
                  <a:lnTo>
                    <a:pt x="931911" y="2135029"/>
                  </a:lnTo>
                  <a:cubicBezTo>
                    <a:pt x="931911" y="2135029"/>
                    <a:pt x="957467" y="2147888"/>
                    <a:pt x="965922" y="2135029"/>
                  </a:cubicBezTo>
                  <a:cubicBezTo>
                    <a:pt x="974377" y="2122170"/>
                    <a:pt x="987202" y="2105216"/>
                    <a:pt x="987202" y="2105216"/>
                  </a:cubicBezTo>
                  <a:lnTo>
                    <a:pt x="1002783" y="2068354"/>
                  </a:lnTo>
                  <a:cubicBezTo>
                    <a:pt x="1002783" y="2068354"/>
                    <a:pt x="1032519" y="2014347"/>
                    <a:pt x="1035369" y="2010061"/>
                  </a:cubicBezTo>
                  <a:cubicBezTo>
                    <a:pt x="1038219" y="2005774"/>
                    <a:pt x="1035369" y="1952911"/>
                    <a:pt x="1035369" y="1952911"/>
                  </a:cubicBezTo>
                  <a:lnTo>
                    <a:pt x="1082110" y="1914811"/>
                  </a:lnTo>
                  <a:lnTo>
                    <a:pt x="1113271" y="1914811"/>
                  </a:lnTo>
                  <a:lnTo>
                    <a:pt x="1138732" y="1872139"/>
                  </a:lnTo>
                  <a:lnTo>
                    <a:pt x="1158587" y="1844135"/>
                  </a:lnTo>
                  <a:lnTo>
                    <a:pt x="1158587" y="1796510"/>
                  </a:lnTo>
                  <a:lnTo>
                    <a:pt x="1165617" y="1751076"/>
                  </a:lnTo>
                  <a:lnTo>
                    <a:pt x="1154502" y="1706690"/>
                  </a:lnTo>
                  <a:lnTo>
                    <a:pt x="1194118" y="1654112"/>
                  </a:lnTo>
                  <a:lnTo>
                    <a:pt x="1223854" y="1625537"/>
                  </a:lnTo>
                  <a:lnTo>
                    <a:pt x="1212549" y="1573054"/>
                  </a:lnTo>
                  <a:lnTo>
                    <a:pt x="1206658" y="1540478"/>
                  </a:lnTo>
                  <a:close/>
                  <a:moveTo>
                    <a:pt x="1522257" y="424720"/>
                  </a:moveTo>
                  <a:lnTo>
                    <a:pt x="1531757" y="430340"/>
                  </a:lnTo>
                  <a:lnTo>
                    <a:pt x="1544678" y="419100"/>
                  </a:lnTo>
                  <a:lnTo>
                    <a:pt x="1563013" y="419100"/>
                  </a:lnTo>
                  <a:lnTo>
                    <a:pt x="1579924" y="413385"/>
                  </a:lnTo>
                  <a:lnTo>
                    <a:pt x="1587524" y="402907"/>
                  </a:lnTo>
                  <a:lnTo>
                    <a:pt x="1583914" y="388430"/>
                  </a:lnTo>
                  <a:lnTo>
                    <a:pt x="1591134" y="380714"/>
                  </a:lnTo>
                  <a:cubicBezTo>
                    <a:pt x="1591989" y="368999"/>
                    <a:pt x="1573463" y="360521"/>
                    <a:pt x="1573463" y="360521"/>
                  </a:cubicBezTo>
                  <a:lnTo>
                    <a:pt x="1563013" y="360521"/>
                  </a:lnTo>
                  <a:lnTo>
                    <a:pt x="1550093" y="375476"/>
                  </a:lnTo>
                  <a:lnTo>
                    <a:pt x="1536412" y="375476"/>
                  </a:lnTo>
                  <a:lnTo>
                    <a:pt x="1531567" y="392430"/>
                  </a:lnTo>
                  <a:lnTo>
                    <a:pt x="1533562" y="405194"/>
                  </a:lnTo>
                  <a:lnTo>
                    <a:pt x="1522257" y="412242"/>
                  </a:lnTo>
                  <a:lnTo>
                    <a:pt x="1522257" y="424720"/>
                  </a:lnTo>
                  <a:close/>
                  <a:moveTo>
                    <a:pt x="1607759" y="317373"/>
                  </a:moveTo>
                  <a:lnTo>
                    <a:pt x="1593319" y="323850"/>
                  </a:lnTo>
                  <a:lnTo>
                    <a:pt x="1593319" y="345662"/>
                  </a:lnTo>
                  <a:lnTo>
                    <a:pt x="1594934" y="351282"/>
                  </a:lnTo>
                  <a:cubicBezTo>
                    <a:pt x="1595988" y="355778"/>
                    <a:pt x="1596530" y="360379"/>
                    <a:pt x="1596549" y="364998"/>
                  </a:cubicBezTo>
                  <a:lnTo>
                    <a:pt x="1606999" y="372237"/>
                  </a:lnTo>
                  <a:lnTo>
                    <a:pt x="1617450" y="378714"/>
                  </a:lnTo>
                  <a:lnTo>
                    <a:pt x="1622295" y="388239"/>
                  </a:lnTo>
                  <a:cubicBezTo>
                    <a:pt x="1622295" y="388239"/>
                    <a:pt x="1620680" y="397764"/>
                    <a:pt x="1615075" y="397764"/>
                  </a:cubicBezTo>
                  <a:lnTo>
                    <a:pt x="1602154" y="401860"/>
                  </a:lnTo>
                  <a:lnTo>
                    <a:pt x="1606999" y="410718"/>
                  </a:lnTo>
                  <a:cubicBezTo>
                    <a:pt x="1606999" y="410718"/>
                    <a:pt x="1597499" y="415576"/>
                    <a:pt x="1596549" y="419576"/>
                  </a:cubicBezTo>
                  <a:lnTo>
                    <a:pt x="1605384" y="426053"/>
                  </a:lnTo>
                  <a:lnTo>
                    <a:pt x="1597309" y="434150"/>
                  </a:lnTo>
                  <a:lnTo>
                    <a:pt x="1579639" y="434150"/>
                  </a:lnTo>
                  <a:lnTo>
                    <a:pt x="1579639" y="443675"/>
                  </a:lnTo>
                  <a:lnTo>
                    <a:pt x="1616690" y="443675"/>
                  </a:lnTo>
                  <a:lnTo>
                    <a:pt x="1631985" y="434150"/>
                  </a:lnTo>
                  <a:lnTo>
                    <a:pt x="1654501" y="438150"/>
                  </a:lnTo>
                  <a:cubicBezTo>
                    <a:pt x="1654501" y="438150"/>
                    <a:pt x="1673026" y="434150"/>
                    <a:pt x="1677016" y="434150"/>
                  </a:cubicBezTo>
                  <a:lnTo>
                    <a:pt x="1673786" y="430054"/>
                  </a:lnTo>
                  <a:lnTo>
                    <a:pt x="1679486" y="422815"/>
                  </a:lnTo>
                  <a:lnTo>
                    <a:pt x="1688322" y="412337"/>
                  </a:lnTo>
                  <a:lnTo>
                    <a:pt x="1677016" y="407765"/>
                  </a:lnTo>
                  <a:lnTo>
                    <a:pt x="1664191" y="403765"/>
                  </a:lnTo>
                  <a:lnTo>
                    <a:pt x="1665806" y="390049"/>
                  </a:lnTo>
                  <a:lnTo>
                    <a:pt x="1653646" y="380524"/>
                  </a:lnTo>
                  <a:lnTo>
                    <a:pt x="1635215" y="370427"/>
                  </a:lnTo>
                  <a:lnTo>
                    <a:pt x="1633600" y="351854"/>
                  </a:lnTo>
                  <a:lnTo>
                    <a:pt x="1635215" y="335756"/>
                  </a:lnTo>
                  <a:lnTo>
                    <a:pt x="1616215" y="335756"/>
                  </a:lnTo>
                  <a:lnTo>
                    <a:pt x="1612224" y="327660"/>
                  </a:lnTo>
                  <a:lnTo>
                    <a:pt x="1623435" y="317182"/>
                  </a:lnTo>
                  <a:lnTo>
                    <a:pt x="1607759" y="317373"/>
                  </a:lnTo>
                  <a:close/>
                  <a:moveTo>
                    <a:pt x="1713212" y="386810"/>
                  </a:moveTo>
                  <a:lnTo>
                    <a:pt x="1713212" y="380714"/>
                  </a:lnTo>
                  <a:lnTo>
                    <a:pt x="1726133" y="380714"/>
                  </a:lnTo>
                  <a:lnTo>
                    <a:pt x="1733353" y="375476"/>
                  </a:lnTo>
                  <a:lnTo>
                    <a:pt x="1733353" y="355282"/>
                  </a:lnTo>
                  <a:lnTo>
                    <a:pt x="1742853" y="350425"/>
                  </a:lnTo>
                  <a:lnTo>
                    <a:pt x="1739623" y="334328"/>
                  </a:lnTo>
                  <a:lnTo>
                    <a:pt x="1724518" y="328994"/>
                  </a:lnTo>
                  <a:lnTo>
                    <a:pt x="1702002" y="336232"/>
                  </a:lnTo>
                  <a:lnTo>
                    <a:pt x="1702002" y="348044"/>
                  </a:lnTo>
                  <a:lnTo>
                    <a:pt x="1688322" y="349663"/>
                  </a:lnTo>
                  <a:lnTo>
                    <a:pt x="1685092" y="360521"/>
                  </a:lnTo>
                  <a:lnTo>
                    <a:pt x="1694592" y="364998"/>
                  </a:lnTo>
                  <a:lnTo>
                    <a:pt x="1679296" y="373856"/>
                  </a:lnTo>
                  <a:lnTo>
                    <a:pt x="1675211" y="380714"/>
                  </a:lnTo>
                  <a:lnTo>
                    <a:pt x="1688132" y="392430"/>
                  </a:lnTo>
                  <a:lnTo>
                    <a:pt x="1713212" y="386810"/>
                  </a:lnTo>
                  <a:close/>
                  <a:moveTo>
                    <a:pt x="2524534" y="876110"/>
                  </a:moveTo>
                  <a:lnTo>
                    <a:pt x="2577736" y="904685"/>
                  </a:lnTo>
                  <a:lnTo>
                    <a:pt x="2605192" y="894017"/>
                  </a:lnTo>
                  <a:lnTo>
                    <a:pt x="2623432" y="919925"/>
                  </a:lnTo>
                  <a:lnTo>
                    <a:pt x="2672169" y="930688"/>
                  </a:lnTo>
                  <a:lnTo>
                    <a:pt x="2693449" y="941356"/>
                  </a:lnTo>
                  <a:lnTo>
                    <a:pt x="2752826" y="809593"/>
                  </a:lnTo>
                  <a:cubicBezTo>
                    <a:pt x="2662503" y="608118"/>
                    <a:pt x="2543606" y="384419"/>
                    <a:pt x="2300883" y="208344"/>
                  </a:cubicBezTo>
                  <a:lnTo>
                    <a:pt x="2251877" y="211265"/>
                  </a:lnTo>
                  <a:lnTo>
                    <a:pt x="2241237" y="232696"/>
                  </a:lnTo>
                  <a:lnTo>
                    <a:pt x="2218531" y="224219"/>
                  </a:lnTo>
                  <a:lnTo>
                    <a:pt x="2207796" y="205169"/>
                  </a:lnTo>
                  <a:lnTo>
                    <a:pt x="2186420" y="205169"/>
                  </a:lnTo>
                  <a:lnTo>
                    <a:pt x="2195920" y="214694"/>
                  </a:lnTo>
                  <a:lnTo>
                    <a:pt x="2203616" y="230029"/>
                  </a:lnTo>
                  <a:lnTo>
                    <a:pt x="2170080" y="230029"/>
                  </a:lnTo>
                  <a:lnTo>
                    <a:pt x="2170080" y="248983"/>
                  </a:lnTo>
                  <a:lnTo>
                    <a:pt x="2146139" y="245459"/>
                  </a:lnTo>
                  <a:lnTo>
                    <a:pt x="2131604" y="243269"/>
                  </a:lnTo>
                  <a:lnTo>
                    <a:pt x="2123433" y="247364"/>
                  </a:lnTo>
                  <a:lnTo>
                    <a:pt x="2131034" y="252031"/>
                  </a:lnTo>
                  <a:lnTo>
                    <a:pt x="2141579" y="254413"/>
                  </a:lnTo>
                  <a:lnTo>
                    <a:pt x="2132079" y="257937"/>
                  </a:lnTo>
                  <a:lnTo>
                    <a:pt x="2119348" y="252794"/>
                  </a:lnTo>
                  <a:lnTo>
                    <a:pt x="2103483" y="247459"/>
                  </a:lnTo>
                  <a:lnTo>
                    <a:pt x="2098733" y="236887"/>
                  </a:lnTo>
                  <a:lnTo>
                    <a:pt x="2087048" y="227362"/>
                  </a:lnTo>
                  <a:lnTo>
                    <a:pt x="2073557" y="225552"/>
                  </a:lnTo>
                  <a:lnTo>
                    <a:pt x="2064057" y="214408"/>
                  </a:lnTo>
                  <a:lnTo>
                    <a:pt x="2084768" y="216218"/>
                  </a:lnTo>
                  <a:lnTo>
                    <a:pt x="2103008" y="224409"/>
                  </a:lnTo>
                  <a:lnTo>
                    <a:pt x="2118208" y="226219"/>
                  </a:lnTo>
                  <a:cubicBezTo>
                    <a:pt x="2118208" y="226219"/>
                    <a:pt x="2127709" y="223837"/>
                    <a:pt x="2128754" y="225552"/>
                  </a:cubicBezTo>
                  <a:cubicBezTo>
                    <a:pt x="2136021" y="227877"/>
                    <a:pt x="2143498" y="229473"/>
                    <a:pt x="2151079" y="230315"/>
                  </a:cubicBezTo>
                  <a:lnTo>
                    <a:pt x="2163430" y="220790"/>
                  </a:lnTo>
                  <a:lnTo>
                    <a:pt x="2142529" y="205169"/>
                  </a:lnTo>
                  <a:lnTo>
                    <a:pt x="2105478" y="194215"/>
                  </a:lnTo>
                  <a:lnTo>
                    <a:pt x="2040306" y="185833"/>
                  </a:lnTo>
                  <a:cubicBezTo>
                    <a:pt x="2031376" y="183581"/>
                    <a:pt x="2022560" y="180879"/>
                    <a:pt x="2013895" y="177737"/>
                  </a:cubicBezTo>
                  <a:lnTo>
                    <a:pt x="1992235" y="172403"/>
                  </a:lnTo>
                  <a:lnTo>
                    <a:pt x="1944734" y="172403"/>
                  </a:lnTo>
                  <a:lnTo>
                    <a:pt x="1872531" y="185833"/>
                  </a:lnTo>
                  <a:lnTo>
                    <a:pt x="1832631" y="211265"/>
                  </a:lnTo>
                  <a:lnTo>
                    <a:pt x="1785129" y="254222"/>
                  </a:lnTo>
                  <a:lnTo>
                    <a:pt x="1741713" y="260699"/>
                  </a:lnTo>
                  <a:cubicBezTo>
                    <a:pt x="1734977" y="266327"/>
                    <a:pt x="1728631" y="272405"/>
                    <a:pt x="1722712" y="278892"/>
                  </a:cubicBezTo>
                  <a:lnTo>
                    <a:pt x="1732213" y="299561"/>
                  </a:lnTo>
                  <a:lnTo>
                    <a:pt x="1729838" y="309086"/>
                  </a:lnTo>
                  <a:lnTo>
                    <a:pt x="1736298" y="314325"/>
                  </a:lnTo>
                  <a:lnTo>
                    <a:pt x="1741048" y="323850"/>
                  </a:lnTo>
                  <a:lnTo>
                    <a:pt x="1747508" y="333375"/>
                  </a:lnTo>
                  <a:lnTo>
                    <a:pt x="1771544" y="329851"/>
                  </a:lnTo>
                  <a:lnTo>
                    <a:pt x="1797385" y="315182"/>
                  </a:lnTo>
                  <a:lnTo>
                    <a:pt x="1817335" y="325755"/>
                  </a:lnTo>
                  <a:lnTo>
                    <a:pt x="1832631" y="352235"/>
                  </a:lnTo>
                  <a:lnTo>
                    <a:pt x="1835481" y="368141"/>
                  </a:lnTo>
                  <a:lnTo>
                    <a:pt x="1853721" y="371666"/>
                  </a:lnTo>
                  <a:lnTo>
                    <a:pt x="1866071" y="361093"/>
                  </a:lnTo>
                  <a:lnTo>
                    <a:pt x="1878992" y="358140"/>
                  </a:lnTo>
                  <a:lnTo>
                    <a:pt x="1886022" y="336899"/>
                  </a:lnTo>
                  <a:lnTo>
                    <a:pt x="1887162" y="320421"/>
                  </a:lnTo>
                  <a:lnTo>
                    <a:pt x="1904833" y="315182"/>
                  </a:lnTo>
                  <a:lnTo>
                    <a:pt x="1904833" y="304324"/>
                  </a:lnTo>
                  <a:lnTo>
                    <a:pt x="1898372" y="299656"/>
                  </a:lnTo>
                  <a:lnTo>
                    <a:pt x="1890107" y="294323"/>
                  </a:lnTo>
                  <a:lnTo>
                    <a:pt x="1887162" y="275273"/>
                  </a:lnTo>
                  <a:lnTo>
                    <a:pt x="1914048" y="258223"/>
                  </a:lnTo>
                  <a:cubicBezTo>
                    <a:pt x="1914048" y="258223"/>
                    <a:pt x="1928298" y="245269"/>
                    <a:pt x="1928298" y="242983"/>
                  </a:cubicBezTo>
                  <a:cubicBezTo>
                    <a:pt x="1928298" y="240697"/>
                    <a:pt x="1935328" y="232886"/>
                    <a:pt x="1935328" y="232886"/>
                  </a:cubicBezTo>
                  <a:cubicBezTo>
                    <a:pt x="1935328" y="232886"/>
                    <a:pt x="1946539" y="233553"/>
                    <a:pt x="1950054" y="234125"/>
                  </a:cubicBezTo>
                  <a:cubicBezTo>
                    <a:pt x="1953569" y="234696"/>
                    <a:pt x="1972284" y="241173"/>
                    <a:pt x="1972284" y="241173"/>
                  </a:cubicBezTo>
                  <a:lnTo>
                    <a:pt x="1979409" y="246507"/>
                  </a:lnTo>
                  <a:lnTo>
                    <a:pt x="1957654" y="257080"/>
                  </a:lnTo>
                  <a:lnTo>
                    <a:pt x="1944829" y="270034"/>
                  </a:lnTo>
                  <a:lnTo>
                    <a:pt x="1935328" y="276511"/>
                  </a:lnTo>
                  <a:lnTo>
                    <a:pt x="1944164" y="297085"/>
                  </a:lnTo>
                  <a:lnTo>
                    <a:pt x="1967059" y="308896"/>
                  </a:lnTo>
                  <a:lnTo>
                    <a:pt x="1987580" y="304705"/>
                  </a:lnTo>
                  <a:lnTo>
                    <a:pt x="2020166" y="303086"/>
                  </a:lnTo>
                  <a:cubicBezTo>
                    <a:pt x="2020166" y="303086"/>
                    <a:pt x="2057502" y="310610"/>
                    <a:pt x="2059212" y="311849"/>
                  </a:cubicBezTo>
                  <a:cubicBezTo>
                    <a:pt x="2060922" y="313087"/>
                    <a:pt x="2048476" y="317087"/>
                    <a:pt x="2048476" y="317087"/>
                  </a:cubicBezTo>
                  <a:lnTo>
                    <a:pt x="2033941" y="321183"/>
                  </a:lnTo>
                  <a:lnTo>
                    <a:pt x="2025771" y="326517"/>
                  </a:lnTo>
                  <a:lnTo>
                    <a:pt x="2011900" y="319469"/>
                  </a:lnTo>
                  <a:cubicBezTo>
                    <a:pt x="2006305" y="315543"/>
                    <a:pt x="1999721" y="313296"/>
                    <a:pt x="1992900" y="312992"/>
                  </a:cubicBezTo>
                  <a:cubicBezTo>
                    <a:pt x="1987152" y="314112"/>
                    <a:pt x="1981728" y="316521"/>
                    <a:pt x="1977034" y="320040"/>
                  </a:cubicBezTo>
                  <a:lnTo>
                    <a:pt x="1985870" y="333566"/>
                  </a:lnTo>
                  <a:lnTo>
                    <a:pt x="1998125" y="341852"/>
                  </a:lnTo>
                  <a:cubicBezTo>
                    <a:pt x="1998125" y="341852"/>
                    <a:pt x="1992900" y="357092"/>
                    <a:pt x="1989385" y="356521"/>
                  </a:cubicBezTo>
                  <a:cubicBezTo>
                    <a:pt x="1985870" y="355949"/>
                    <a:pt x="1979885" y="345377"/>
                    <a:pt x="1979885" y="345377"/>
                  </a:cubicBezTo>
                  <a:lnTo>
                    <a:pt x="1966299" y="340043"/>
                  </a:lnTo>
                  <a:lnTo>
                    <a:pt x="1957559" y="345377"/>
                  </a:lnTo>
                  <a:lnTo>
                    <a:pt x="1958699" y="358331"/>
                  </a:lnTo>
                  <a:lnTo>
                    <a:pt x="1954899" y="376619"/>
                  </a:lnTo>
                  <a:lnTo>
                    <a:pt x="1940268" y="386144"/>
                  </a:lnTo>
                  <a:lnTo>
                    <a:pt x="1929628" y="394430"/>
                  </a:lnTo>
                  <a:lnTo>
                    <a:pt x="1915568" y="386144"/>
                  </a:lnTo>
                  <a:lnTo>
                    <a:pt x="1897422" y="391478"/>
                  </a:lnTo>
                  <a:lnTo>
                    <a:pt x="1865691" y="389668"/>
                  </a:lnTo>
                  <a:lnTo>
                    <a:pt x="1858661" y="396145"/>
                  </a:lnTo>
                  <a:lnTo>
                    <a:pt x="1847451" y="391478"/>
                  </a:lnTo>
                  <a:cubicBezTo>
                    <a:pt x="1847451" y="391478"/>
                    <a:pt x="1819900" y="392621"/>
                    <a:pt x="1818095" y="393192"/>
                  </a:cubicBezTo>
                  <a:cubicBezTo>
                    <a:pt x="1811797" y="391068"/>
                    <a:pt x="1805716" y="388324"/>
                    <a:pt x="1799950" y="385001"/>
                  </a:cubicBezTo>
                  <a:lnTo>
                    <a:pt x="1792920" y="369094"/>
                  </a:lnTo>
                  <a:lnTo>
                    <a:pt x="1801660" y="358521"/>
                  </a:lnTo>
                  <a:lnTo>
                    <a:pt x="1797575" y="353759"/>
                  </a:lnTo>
                  <a:lnTo>
                    <a:pt x="1794060" y="344996"/>
                  </a:lnTo>
                  <a:lnTo>
                    <a:pt x="1799950" y="337852"/>
                  </a:lnTo>
                  <a:lnTo>
                    <a:pt x="1791114" y="335566"/>
                  </a:lnTo>
                  <a:lnTo>
                    <a:pt x="1776484" y="350234"/>
                  </a:lnTo>
                  <a:cubicBezTo>
                    <a:pt x="1776262" y="354965"/>
                    <a:pt x="1776041" y="359696"/>
                    <a:pt x="1775819" y="364427"/>
                  </a:cubicBezTo>
                  <a:cubicBezTo>
                    <a:pt x="1775819" y="364427"/>
                    <a:pt x="1783514" y="377952"/>
                    <a:pt x="1784084" y="379667"/>
                  </a:cubicBezTo>
                  <a:cubicBezTo>
                    <a:pt x="1784521" y="383779"/>
                    <a:pt x="1784711" y="387914"/>
                    <a:pt x="1784654" y="392049"/>
                  </a:cubicBezTo>
                  <a:lnTo>
                    <a:pt x="1770024" y="397955"/>
                  </a:lnTo>
                  <a:lnTo>
                    <a:pt x="1754158" y="402622"/>
                  </a:lnTo>
                  <a:lnTo>
                    <a:pt x="1757103" y="408527"/>
                  </a:lnTo>
                  <a:lnTo>
                    <a:pt x="1773539" y="411480"/>
                  </a:lnTo>
                  <a:lnTo>
                    <a:pt x="1768219" y="421005"/>
                  </a:lnTo>
                  <a:lnTo>
                    <a:pt x="1758719" y="421577"/>
                  </a:lnTo>
                  <a:lnTo>
                    <a:pt x="1754063" y="433388"/>
                  </a:lnTo>
                  <a:lnTo>
                    <a:pt x="1751118" y="439865"/>
                  </a:lnTo>
                  <a:lnTo>
                    <a:pt x="1738198" y="436340"/>
                  </a:lnTo>
                  <a:lnTo>
                    <a:pt x="1738768" y="428054"/>
                  </a:lnTo>
                  <a:lnTo>
                    <a:pt x="1739338" y="417481"/>
                  </a:lnTo>
                  <a:lnTo>
                    <a:pt x="1734113" y="412147"/>
                  </a:lnTo>
                  <a:lnTo>
                    <a:pt x="1726418" y="420434"/>
                  </a:lnTo>
                  <a:lnTo>
                    <a:pt x="1718247" y="431006"/>
                  </a:lnTo>
                  <a:lnTo>
                    <a:pt x="1699247" y="434531"/>
                  </a:lnTo>
                  <a:lnTo>
                    <a:pt x="1690412" y="441579"/>
                  </a:lnTo>
                  <a:lnTo>
                    <a:pt x="1684522" y="454533"/>
                  </a:lnTo>
                  <a:lnTo>
                    <a:pt x="1670461" y="461010"/>
                  </a:lnTo>
                  <a:lnTo>
                    <a:pt x="1659346" y="468059"/>
                  </a:lnTo>
                  <a:lnTo>
                    <a:pt x="1642245" y="459296"/>
                  </a:lnTo>
                  <a:lnTo>
                    <a:pt x="1639965" y="463391"/>
                  </a:lnTo>
                  <a:lnTo>
                    <a:pt x="1643480" y="472154"/>
                  </a:lnTo>
                  <a:lnTo>
                    <a:pt x="1639395" y="476917"/>
                  </a:lnTo>
                  <a:lnTo>
                    <a:pt x="1617070" y="475107"/>
                  </a:lnTo>
                  <a:lnTo>
                    <a:pt x="1604719" y="473393"/>
                  </a:lnTo>
                  <a:lnTo>
                    <a:pt x="1602914" y="489871"/>
                  </a:lnTo>
                  <a:lnTo>
                    <a:pt x="1624670" y="493395"/>
                  </a:lnTo>
                  <a:lnTo>
                    <a:pt x="1635215" y="502920"/>
                  </a:lnTo>
                  <a:cubicBezTo>
                    <a:pt x="1635215" y="502920"/>
                    <a:pt x="1643480" y="512921"/>
                    <a:pt x="1645190" y="512921"/>
                  </a:cubicBezTo>
                  <a:cubicBezTo>
                    <a:pt x="1646900" y="512921"/>
                    <a:pt x="1658776" y="515874"/>
                    <a:pt x="1658776" y="515874"/>
                  </a:cubicBezTo>
                  <a:lnTo>
                    <a:pt x="1654026" y="541782"/>
                  </a:lnTo>
                  <a:lnTo>
                    <a:pt x="1643480" y="565880"/>
                  </a:lnTo>
                  <a:lnTo>
                    <a:pt x="1599399" y="565309"/>
                  </a:lnTo>
                  <a:lnTo>
                    <a:pt x="1551328" y="564166"/>
                  </a:lnTo>
                  <a:lnTo>
                    <a:pt x="1536032" y="569976"/>
                  </a:lnTo>
                  <a:lnTo>
                    <a:pt x="1531282" y="583502"/>
                  </a:lnTo>
                  <a:lnTo>
                    <a:pt x="1535462" y="597694"/>
                  </a:lnTo>
                  <a:lnTo>
                    <a:pt x="1526912" y="624269"/>
                  </a:lnTo>
                  <a:lnTo>
                    <a:pt x="1523397" y="638461"/>
                  </a:lnTo>
                  <a:cubicBezTo>
                    <a:pt x="1523416" y="643299"/>
                    <a:pt x="1523958" y="648122"/>
                    <a:pt x="1525012" y="652844"/>
                  </a:cubicBezTo>
                  <a:cubicBezTo>
                    <a:pt x="1526247" y="654558"/>
                    <a:pt x="1533277" y="666941"/>
                    <a:pt x="1533277" y="666941"/>
                  </a:cubicBezTo>
                  <a:lnTo>
                    <a:pt x="1527957" y="686943"/>
                  </a:lnTo>
                  <a:lnTo>
                    <a:pt x="1543823" y="691706"/>
                  </a:lnTo>
                  <a:lnTo>
                    <a:pt x="1570233" y="693420"/>
                  </a:lnTo>
                  <a:lnTo>
                    <a:pt x="1584294" y="701135"/>
                  </a:lnTo>
                  <a:lnTo>
                    <a:pt x="1594934" y="702850"/>
                  </a:lnTo>
                  <a:lnTo>
                    <a:pt x="1612510" y="695230"/>
                  </a:lnTo>
                  <a:lnTo>
                    <a:pt x="1638920" y="691706"/>
                  </a:lnTo>
                  <a:lnTo>
                    <a:pt x="1663621" y="671036"/>
                  </a:lnTo>
                  <a:lnTo>
                    <a:pt x="1659536" y="645795"/>
                  </a:lnTo>
                  <a:lnTo>
                    <a:pt x="1674736" y="626745"/>
                  </a:lnTo>
                  <a:lnTo>
                    <a:pt x="1707037" y="606171"/>
                  </a:lnTo>
                  <a:lnTo>
                    <a:pt x="1721098" y="601409"/>
                  </a:lnTo>
                  <a:lnTo>
                    <a:pt x="1719387" y="580263"/>
                  </a:lnTo>
                  <a:lnTo>
                    <a:pt x="1738388" y="569024"/>
                  </a:lnTo>
                  <a:lnTo>
                    <a:pt x="1757388" y="575501"/>
                  </a:lnTo>
                  <a:lnTo>
                    <a:pt x="1770309" y="568452"/>
                  </a:lnTo>
                  <a:lnTo>
                    <a:pt x="1810020" y="556260"/>
                  </a:lnTo>
                  <a:lnTo>
                    <a:pt x="1849351" y="592836"/>
                  </a:lnTo>
                  <a:lnTo>
                    <a:pt x="1903313" y="629888"/>
                  </a:lnTo>
                  <a:cubicBezTo>
                    <a:pt x="1903313" y="629888"/>
                    <a:pt x="1914523" y="652272"/>
                    <a:pt x="1915093" y="653987"/>
                  </a:cubicBezTo>
                  <a:cubicBezTo>
                    <a:pt x="1912946" y="659405"/>
                    <a:pt x="1910172" y="664553"/>
                    <a:pt x="1906828" y="669322"/>
                  </a:cubicBezTo>
                  <a:lnTo>
                    <a:pt x="1876522" y="669322"/>
                  </a:lnTo>
                  <a:lnTo>
                    <a:pt x="1865121" y="671894"/>
                  </a:lnTo>
                  <a:cubicBezTo>
                    <a:pt x="1865121" y="671894"/>
                    <a:pt x="1868637" y="680657"/>
                    <a:pt x="1870917" y="680657"/>
                  </a:cubicBezTo>
                  <a:cubicBezTo>
                    <a:pt x="1873197" y="680657"/>
                    <a:pt x="1897422" y="691896"/>
                    <a:pt x="1897422" y="691896"/>
                  </a:cubicBezTo>
                  <a:lnTo>
                    <a:pt x="1905022" y="697802"/>
                  </a:lnTo>
                  <a:lnTo>
                    <a:pt x="1909108" y="696563"/>
                  </a:lnTo>
                  <a:lnTo>
                    <a:pt x="1908538" y="685419"/>
                  </a:lnTo>
                  <a:lnTo>
                    <a:pt x="1910913" y="674846"/>
                  </a:lnTo>
                  <a:lnTo>
                    <a:pt x="1919083" y="675989"/>
                  </a:lnTo>
                  <a:cubicBezTo>
                    <a:pt x="1922417" y="672357"/>
                    <a:pt x="1925372" y="668401"/>
                    <a:pt x="1927918" y="664178"/>
                  </a:cubicBezTo>
                  <a:cubicBezTo>
                    <a:pt x="1930379" y="658963"/>
                    <a:pt x="1933105" y="653877"/>
                    <a:pt x="1936088" y="648938"/>
                  </a:cubicBezTo>
                  <a:lnTo>
                    <a:pt x="1929628" y="636556"/>
                  </a:lnTo>
                  <a:lnTo>
                    <a:pt x="1933238" y="628269"/>
                  </a:lnTo>
                  <a:lnTo>
                    <a:pt x="1942739" y="629507"/>
                  </a:lnTo>
                  <a:lnTo>
                    <a:pt x="1943879" y="641794"/>
                  </a:lnTo>
                  <a:lnTo>
                    <a:pt x="1947394" y="641794"/>
                  </a:lnTo>
                  <a:lnTo>
                    <a:pt x="1946254" y="626555"/>
                  </a:lnTo>
                  <a:lnTo>
                    <a:pt x="1936753" y="620649"/>
                  </a:lnTo>
                  <a:lnTo>
                    <a:pt x="1924023" y="612172"/>
                  </a:lnTo>
                  <a:lnTo>
                    <a:pt x="1915188" y="599313"/>
                  </a:lnTo>
                  <a:lnTo>
                    <a:pt x="1899892" y="595122"/>
                  </a:lnTo>
                  <a:lnTo>
                    <a:pt x="1882317" y="582740"/>
                  </a:lnTo>
                  <a:lnTo>
                    <a:pt x="1878232" y="568643"/>
                  </a:lnTo>
                  <a:lnTo>
                    <a:pt x="1861796" y="560451"/>
                  </a:lnTo>
                  <a:lnTo>
                    <a:pt x="1857521" y="547497"/>
                  </a:lnTo>
                  <a:lnTo>
                    <a:pt x="1862271" y="533971"/>
                  </a:lnTo>
                  <a:lnTo>
                    <a:pt x="1872816" y="532162"/>
                  </a:lnTo>
                  <a:cubicBezTo>
                    <a:pt x="1873006" y="536480"/>
                    <a:pt x="1873197" y="540798"/>
                    <a:pt x="1873387" y="545116"/>
                  </a:cubicBezTo>
                  <a:lnTo>
                    <a:pt x="1883932" y="548640"/>
                  </a:lnTo>
                  <a:lnTo>
                    <a:pt x="1891057" y="544544"/>
                  </a:lnTo>
                  <a:lnTo>
                    <a:pt x="1901603" y="563594"/>
                  </a:lnTo>
                  <a:lnTo>
                    <a:pt x="1923263" y="575882"/>
                  </a:lnTo>
                  <a:lnTo>
                    <a:pt x="1940363" y="585407"/>
                  </a:lnTo>
                  <a:lnTo>
                    <a:pt x="1950909" y="586645"/>
                  </a:lnTo>
                  <a:lnTo>
                    <a:pt x="1968484" y="605695"/>
                  </a:lnTo>
                  <a:lnTo>
                    <a:pt x="1972664" y="630365"/>
                  </a:lnTo>
                  <a:lnTo>
                    <a:pt x="2005535" y="664559"/>
                  </a:lnTo>
                  <a:lnTo>
                    <a:pt x="2010190" y="688658"/>
                  </a:lnTo>
                  <a:lnTo>
                    <a:pt x="2033656" y="705136"/>
                  </a:lnTo>
                  <a:lnTo>
                    <a:pt x="2040116" y="699802"/>
                  </a:lnTo>
                  <a:lnTo>
                    <a:pt x="2036601" y="684562"/>
                  </a:lnTo>
                  <a:lnTo>
                    <a:pt x="2049521" y="677513"/>
                  </a:lnTo>
                  <a:lnTo>
                    <a:pt x="2045436" y="666845"/>
                  </a:lnTo>
                  <a:lnTo>
                    <a:pt x="2032421" y="662369"/>
                  </a:lnTo>
                  <a:lnTo>
                    <a:pt x="2027101" y="651796"/>
                  </a:lnTo>
                  <a:lnTo>
                    <a:pt x="2029476" y="634651"/>
                  </a:lnTo>
                  <a:lnTo>
                    <a:pt x="2021876" y="625888"/>
                  </a:lnTo>
                  <a:lnTo>
                    <a:pt x="2028906" y="627031"/>
                  </a:lnTo>
                  <a:lnTo>
                    <a:pt x="2034131" y="633508"/>
                  </a:lnTo>
                  <a:lnTo>
                    <a:pt x="2042396" y="622364"/>
                  </a:lnTo>
                  <a:lnTo>
                    <a:pt x="2056457" y="622935"/>
                  </a:lnTo>
                  <a:lnTo>
                    <a:pt x="2070612" y="628841"/>
                  </a:lnTo>
                  <a:lnTo>
                    <a:pt x="2081157" y="643319"/>
                  </a:lnTo>
                  <a:lnTo>
                    <a:pt x="2091703" y="659797"/>
                  </a:lnTo>
                  <a:cubicBezTo>
                    <a:pt x="2091703" y="659797"/>
                    <a:pt x="2084673" y="663893"/>
                    <a:pt x="2084102" y="665702"/>
                  </a:cubicBezTo>
                  <a:cubicBezTo>
                    <a:pt x="2085499" y="670258"/>
                    <a:pt x="2087475" y="674613"/>
                    <a:pt x="2089993" y="678656"/>
                  </a:cubicBezTo>
                  <a:lnTo>
                    <a:pt x="2103483" y="690944"/>
                  </a:lnTo>
                  <a:lnTo>
                    <a:pt x="2114028" y="705803"/>
                  </a:lnTo>
                  <a:lnTo>
                    <a:pt x="2135119" y="705231"/>
                  </a:lnTo>
                  <a:lnTo>
                    <a:pt x="2137494" y="714756"/>
                  </a:lnTo>
                  <a:lnTo>
                    <a:pt x="2152789" y="716471"/>
                  </a:lnTo>
                  <a:lnTo>
                    <a:pt x="2167420" y="712946"/>
                  </a:lnTo>
                  <a:lnTo>
                    <a:pt x="2171600" y="703421"/>
                  </a:lnTo>
                  <a:lnTo>
                    <a:pt x="2178060" y="712280"/>
                  </a:lnTo>
                  <a:lnTo>
                    <a:pt x="2195065" y="718185"/>
                  </a:lnTo>
                  <a:lnTo>
                    <a:pt x="2209696" y="717042"/>
                  </a:lnTo>
                  <a:lnTo>
                    <a:pt x="2222046" y="703421"/>
                  </a:lnTo>
                  <a:lnTo>
                    <a:pt x="2233162" y="708184"/>
                  </a:lnTo>
                  <a:lnTo>
                    <a:pt x="2241427" y="713423"/>
                  </a:lnTo>
                  <a:lnTo>
                    <a:pt x="2238482" y="725234"/>
                  </a:lnTo>
                  <a:lnTo>
                    <a:pt x="2245797" y="749427"/>
                  </a:lnTo>
                  <a:lnTo>
                    <a:pt x="2235157" y="773906"/>
                  </a:lnTo>
                  <a:lnTo>
                    <a:pt x="2235157" y="805910"/>
                  </a:lnTo>
                  <a:lnTo>
                    <a:pt x="2171030" y="805910"/>
                  </a:lnTo>
                  <a:lnTo>
                    <a:pt x="2146709" y="815435"/>
                  </a:lnTo>
                  <a:lnTo>
                    <a:pt x="2107283" y="795719"/>
                  </a:lnTo>
                  <a:lnTo>
                    <a:pt x="2081442" y="798767"/>
                  </a:lnTo>
                  <a:lnTo>
                    <a:pt x="2037266" y="782765"/>
                  </a:lnTo>
                  <a:lnTo>
                    <a:pt x="2002305" y="782765"/>
                  </a:lnTo>
                  <a:lnTo>
                    <a:pt x="1991665" y="792290"/>
                  </a:lnTo>
                  <a:lnTo>
                    <a:pt x="1997745" y="809054"/>
                  </a:lnTo>
                  <a:lnTo>
                    <a:pt x="1984065" y="822769"/>
                  </a:lnTo>
                  <a:lnTo>
                    <a:pt x="1949009" y="801434"/>
                  </a:lnTo>
                  <a:lnTo>
                    <a:pt x="1921648" y="804482"/>
                  </a:lnTo>
                  <a:lnTo>
                    <a:pt x="1911008" y="786194"/>
                  </a:lnTo>
                  <a:lnTo>
                    <a:pt x="1869871" y="774002"/>
                  </a:lnTo>
                  <a:lnTo>
                    <a:pt x="1841371" y="760190"/>
                  </a:lnTo>
                  <a:lnTo>
                    <a:pt x="1819520" y="749427"/>
                  </a:lnTo>
                  <a:lnTo>
                    <a:pt x="1845361" y="718947"/>
                  </a:lnTo>
                  <a:lnTo>
                    <a:pt x="1837761" y="693039"/>
                  </a:lnTo>
                  <a:lnTo>
                    <a:pt x="1819520" y="682276"/>
                  </a:lnTo>
                  <a:lnTo>
                    <a:pt x="1711407" y="694563"/>
                  </a:lnTo>
                  <a:lnTo>
                    <a:pt x="1668846" y="711327"/>
                  </a:lnTo>
                  <a:lnTo>
                    <a:pt x="1641390" y="712851"/>
                  </a:lnTo>
                  <a:lnTo>
                    <a:pt x="1612890" y="723519"/>
                  </a:lnTo>
                  <a:lnTo>
                    <a:pt x="1577929" y="715899"/>
                  </a:lnTo>
                  <a:lnTo>
                    <a:pt x="1555033" y="743331"/>
                  </a:lnTo>
                  <a:lnTo>
                    <a:pt x="1527672" y="761619"/>
                  </a:lnTo>
                  <a:lnTo>
                    <a:pt x="1502971" y="813530"/>
                  </a:lnTo>
                  <a:lnTo>
                    <a:pt x="1509432" y="836390"/>
                  </a:lnTo>
                  <a:lnTo>
                    <a:pt x="1477511" y="866966"/>
                  </a:lnTo>
                  <a:lnTo>
                    <a:pt x="1445590" y="879158"/>
                  </a:lnTo>
                  <a:lnTo>
                    <a:pt x="1430389" y="907733"/>
                  </a:lnTo>
                  <a:cubicBezTo>
                    <a:pt x="1430389" y="907733"/>
                    <a:pt x="1396854" y="982504"/>
                    <a:pt x="1393814" y="988600"/>
                  </a:cubicBezTo>
                  <a:cubicBezTo>
                    <a:pt x="1390773" y="994696"/>
                    <a:pt x="1393814" y="1032891"/>
                    <a:pt x="1393814" y="1032891"/>
                  </a:cubicBezTo>
                  <a:lnTo>
                    <a:pt x="1407494" y="1077087"/>
                  </a:lnTo>
                  <a:lnTo>
                    <a:pt x="1375573" y="1151858"/>
                  </a:lnTo>
                  <a:lnTo>
                    <a:pt x="1387733" y="1188530"/>
                  </a:lnTo>
                  <a:lnTo>
                    <a:pt x="1404454" y="1222058"/>
                  </a:lnTo>
                  <a:lnTo>
                    <a:pt x="1448630" y="1284637"/>
                  </a:lnTo>
                  <a:cubicBezTo>
                    <a:pt x="1448187" y="1295114"/>
                    <a:pt x="1447743" y="1305592"/>
                    <a:pt x="1447300" y="1316069"/>
                  </a:cubicBezTo>
                  <a:lnTo>
                    <a:pt x="1538312" y="1385507"/>
                  </a:lnTo>
                  <a:lnTo>
                    <a:pt x="1599304" y="1360932"/>
                  </a:lnTo>
                  <a:lnTo>
                    <a:pt x="1658016" y="1379601"/>
                  </a:lnTo>
                  <a:lnTo>
                    <a:pt x="1730978" y="1339977"/>
                  </a:lnTo>
                  <a:cubicBezTo>
                    <a:pt x="1730978" y="1339977"/>
                    <a:pt x="1755393" y="1339977"/>
                    <a:pt x="1762994" y="1353693"/>
                  </a:cubicBezTo>
                  <a:cubicBezTo>
                    <a:pt x="1770594" y="1367409"/>
                    <a:pt x="1775154" y="1379601"/>
                    <a:pt x="1802515" y="1379601"/>
                  </a:cubicBezTo>
                  <a:cubicBezTo>
                    <a:pt x="1829875" y="1379601"/>
                    <a:pt x="1843651" y="1410176"/>
                    <a:pt x="1843651" y="1410176"/>
                  </a:cubicBezTo>
                  <a:lnTo>
                    <a:pt x="1831491" y="1445228"/>
                  </a:lnTo>
                  <a:lnTo>
                    <a:pt x="1837571" y="1463516"/>
                  </a:lnTo>
                  <a:lnTo>
                    <a:pt x="1825410" y="1492091"/>
                  </a:lnTo>
                  <a:lnTo>
                    <a:pt x="1853911" y="1551527"/>
                  </a:lnTo>
                  <a:lnTo>
                    <a:pt x="1875192" y="1597343"/>
                  </a:lnTo>
                  <a:lnTo>
                    <a:pt x="1895047" y="1641634"/>
                  </a:lnTo>
                  <a:lnTo>
                    <a:pt x="1899607" y="1698022"/>
                  </a:lnTo>
                  <a:lnTo>
                    <a:pt x="1895047" y="1730121"/>
                  </a:lnTo>
                  <a:lnTo>
                    <a:pt x="1859991" y="1791176"/>
                  </a:lnTo>
                  <a:lnTo>
                    <a:pt x="1870632" y="1885760"/>
                  </a:lnTo>
                  <a:lnTo>
                    <a:pt x="1882792" y="1907095"/>
                  </a:lnTo>
                  <a:lnTo>
                    <a:pt x="1878232" y="1922336"/>
                  </a:lnTo>
                  <a:lnTo>
                    <a:pt x="1899607" y="1945291"/>
                  </a:lnTo>
                  <a:lnTo>
                    <a:pt x="1913288" y="1998631"/>
                  </a:lnTo>
                  <a:lnTo>
                    <a:pt x="1901127" y="2049018"/>
                  </a:lnTo>
                  <a:lnTo>
                    <a:pt x="1919368" y="2087118"/>
                  </a:lnTo>
                  <a:cubicBezTo>
                    <a:pt x="1919368" y="2087118"/>
                    <a:pt x="1936088" y="2128361"/>
                    <a:pt x="1937608" y="2132933"/>
                  </a:cubicBezTo>
                  <a:cubicBezTo>
                    <a:pt x="1939128" y="2137505"/>
                    <a:pt x="1949769" y="2152745"/>
                    <a:pt x="1948249" y="2160365"/>
                  </a:cubicBezTo>
                  <a:cubicBezTo>
                    <a:pt x="1946729" y="2167985"/>
                    <a:pt x="1942169" y="2187893"/>
                    <a:pt x="1942169" y="2187893"/>
                  </a:cubicBezTo>
                  <a:lnTo>
                    <a:pt x="1948249" y="2218373"/>
                  </a:lnTo>
                  <a:lnTo>
                    <a:pt x="2025866" y="2218373"/>
                  </a:lnTo>
                  <a:lnTo>
                    <a:pt x="2062442" y="2206181"/>
                  </a:lnTo>
                  <a:lnTo>
                    <a:pt x="2152219" y="2114645"/>
                  </a:lnTo>
                  <a:cubicBezTo>
                    <a:pt x="2160428" y="2104920"/>
                    <a:pt x="2168037" y="2094709"/>
                    <a:pt x="2175020" y="2084070"/>
                  </a:cubicBezTo>
                  <a:cubicBezTo>
                    <a:pt x="2176540" y="2079498"/>
                    <a:pt x="2188700" y="2023110"/>
                    <a:pt x="2188700" y="2023110"/>
                  </a:cubicBezTo>
                  <a:lnTo>
                    <a:pt x="2252637" y="1997107"/>
                  </a:lnTo>
                  <a:lnTo>
                    <a:pt x="2252637" y="1947291"/>
                  </a:lnTo>
                  <a:lnTo>
                    <a:pt x="2238957" y="1907572"/>
                  </a:lnTo>
                  <a:lnTo>
                    <a:pt x="2272398" y="1875568"/>
                  </a:lnTo>
                  <a:lnTo>
                    <a:pt x="2362270" y="1823657"/>
                  </a:lnTo>
                  <a:lnTo>
                    <a:pt x="2369870" y="1783937"/>
                  </a:lnTo>
                  <a:lnTo>
                    <a:pt x="2369870" y="1715357"/>
                  </a:lnTo>
                  <a:lnTo>
                    <a:pt x="2353055" y="1663446"/>
                  </a:lnTo>
                  <a:lnTo>
                    <a:pt x="2357615" y="1631442"/>
                  </a:lnTo>
                  <a:lnTo>
                    <a:pt x="2342035" y="1617631"/>
                  </a:lnTo>
                  <a:lnTo>
                    <a:pt x="2371010" y="1574959"/>
                  </a:lnTo>
                  <a:lnTo>
                    <a:pt x="2381651" y="1518476"/>
                  </a:lnTo>
                  <a:lnTo>
                    <a:pt x="2424212" y="1492568"/>
                  </a:lnTo>
                  <a:lnTo>
                    <a:pt x="2433712" y="1466564"/>
                  </a:lnTo>
                  <a:lnTo>
                    <a:pt x="2511329" y="1385888"/>
                  </a:lnTo>
                  <a:lnTo>
                    <a:pt x="2535745" y="1309116"/>
                  </a:lnTo>
                  <a:lnTo>
                    <a:pt x="2558546" y="1266730"/>
                  </a:lnTo>
                  <a:lnTo>
                    <a:pt x="2558546" y="1220915"/>
                  </a:lnTo>
                  <a:lnTo>
                    <a:pt x="2537265" y="1213295"/>
                  </a:lnTo>
                  <a:lnTo>
                    <a:pt x="2512849" y="1233107"/>
                  </a:lnTo>
                  <a:lnTo>
                    <a:pt x="2479408" y="1236155"/>
                  </a:lnTo>
                  <a:lnTo>
                    <a:pt x="2444447" y="1245680"/>
                  </a:lnTo>
                  <a:lnTo>
                    <a:pt x="2415472" y="1227296"/>
                  </a:lnTo>
                  <a:lnTo>
                    <a:pt x="2418511" y="1204436"/>
                  </a:lnTo>
                  <a:lnTo>
                    <a:pt x="2382031" y="1163288"/>
                  </a:lnTo>
                  <a:lnTo>
                    <a:pt x="2345454" y="1141857"/>
                  </a:lnTo>
                  <a:lnTo>
                    <a:pt x="2328734" y="1086993"/>
                  </a:lnTo>
                  <a:lnTo>
                    <a:pt x="2293013" y="1052894"/>
                  </a:lnTo>
                  <a:lnTo>
                    <a:pt x="2289973" y="1010221"/>
                  </a:lnTo>
                  <a:lnTo>
                    <a:pt x="2264037" y="972121"/>
                  </a:lnTo>
                  <a:lnTo>
                    <a:pt x="2232116" y="900494"/>
                  </a:lnTo>
                  <a:lnTo>
                    <a:pt x="2198581" y="866966"/>
                  </a:lnTo>
                  <a:lnTo>
                    <a:pt x="2195540" y="839438"/>
                  </a:lnTo>
                  <a:lnTo>
                    <a:pt x="2209316" y="845630"/>
                  </a:lnTo>
                  <a:lnTo>
                    <a:pt x="2224516" y="857821"/>
                  </a:lnTo>
                  <a:lnTo>
                    <a:pt x="2230596" y="880682"/>
                  </a:lnTo>
                  <a:cubicBezTo>
                    <a:pt x="2242757" y="880682"/>
                    <a:pt x="2247317" y="857821"/>
                    <a:pt x="2247317" y="857821"/>
                  </a:cubicBezTo>
                  <a:lnTo>
                    <a:pt x="2257957" y="880682"/>
                  </a:lnTo>
                  <a:lnTo>
                    <a:pt x="2268597" y="909257"/>
                  </a:lnTo>
                  <a:lnTo>
                    <a:pt x="2302133" y="959644"/>
                  </a:lnTo>
                  <a:lnTo>
                    <a:pt x="2320374" y="962692"/>
                  </a:lnTo>
                  <a:lnTo>
                    <a:pt x="2341654" y="1006983"/>
                  </a:lnTo>
                  <a:lnTo>
                    <a:pt x="2340134" y="1026795"/>
                  </a:lnTo>
                  <a:lnTo>
                    <a:pt x="2401031" y="1089374"/>
                  </a:lnTo>
                  <a:lnTo>
                    <a:pt x="2411671" y="1147286"/>
                  </a:lnTo>
                  <a:lnTo>
                    <a:pt x="2422312" y="1173290"/>
                  </a:lnTo>
                  <a:lnTo>
                    <a:pt x="2442167" y="1193102"/>
                  </a:lnTo>
                  <a:lnTo>
                    <a:pt x="2533465" y="1168718"/>
                  </a:lnTo>
                  <a:lnTo>
                    <a:pt x="2550185" y="1153382"/>
                  </a:lnTo>
                  <a:lnTo>
                    <a:pt x="2589706" y="1141190"/>
                  </a:lnTo>
                  <a:lnTo>
                    <a:pt x="2589706" y="1122902"/>
                  </a:lnTo>
                  <a:lnTo>
                    <a:pt x="2635403" y="1092422"/>
                  </a:lnTo>
                  <a:lnTo>
                    <a:pt x="2654403" y="1056989"/>
                  </a:lnTo>
                  <a:lnTo>
                    <a:pt x="2665423" y="1038987"/>
                  </a:lnTo>
                  <a:lnTo>
                    <a:pt x="2680719" y="1017651"/>
                  </a:lnTo>
                  <a:lnTo>
                    <a:pt x="2655543" y="982885"/>
                  </a:lnTo>
                  <a:lnTo>
                    <a:pt x="2620392" y="953071"/>
                  </a:lnTo>
                  <a:lnTo>
                    <a:pt x="2609182" y="924496"/>
                  </a:lnTo>
                  <a:lnTo>
                    <a:pt x="2596262" y="927544"/>
                  </a:lnTo>
                  <a:lnTo>
                    <a:pt x="2586761" y="954977"/>
                  </a:lnTo>
                  <a:lnTo>
                    <a:pt x="2551800" y="964502"/>
                  </a:lnTo>
                  <a:lnTo>
                    <a:pt x="2533560" y="952310"/>
                  </a:lnTo>
                  <a:lnTo>
                    <a:pt x="2527479" y="926402"/>
                  </a:lnTo>
                  <a:lnTo>
                    <a:pt x="2515319" y="929450"/>
                  </a:lnTo>
                  <a:lnTo>
                    <a:pt x="2496984" y="895826"/>
                  </a:lnTo>
                  <a:lnTo>
                    <a:pt x="2480263" y="886301"/>
                  </a:lnTo>
                  <a:lnTo>
                    <a:pt x="2458983" y="851249"/>
                  </a:lnTo>
                  <a:lnTo>
                    <a:pt x="2474183" y="834390"/>
                  </a:lnTo>
                  <a:lnTo>
                    <a:pt x="2524534" y="876110"/>
                  </a:lnTo>
                  <a:close/>
                  <a:moveTo>
                    <a:pt x="1812015" y="651510"/>
                  </a:moveTo>
                  <a:lnTo>
                    <a:pt x="1815245" y="636937"/>
                  </a:lnTo>
                  <a:lnTo>
                    <a:pt x="1815245" y="615982"/>
                  </a:lnTo>
                  <a:cubicBezTo>
                    <a:pt x="1811948" y="613046"/>
                    <a:pt x="1807901" y="611098"/>
                    <a:pt x="1803560" y="610362"/>
                  </a:cubicBezTo>
                  <a:cubicBezTo>
                    <a:pt x="1800444" y="610367"/>
                    <a:pt x="1797432" y="611519"/>
                    <a:pt x="1795104" y="613601"/>
                  </a:cubicBezTo>
                  <a:lnTo>
                    <a:pt x="1795104" y="636937"/>
                  </a:lnTo>
                  <a:cubicBezTo>
                    <a:pt x="1795921" y="641759"/>
                    <a:pt x="1795921" y="646688"/>
                    <a:pt x="1795104" y="651510"/>
                  </a:cubicBezTo>
                  <a:lnTo>
                    <a:pt x="1812015" y="651510"/>
                  </a:lnTo>
                  <a:close/>
                  <a:moveTo>
                    <a:pt x="1812015" y="588550"/>
                  </a:moveTo>
                  <a:cubicBezTo>
                    <a:pt x="1812642" y="583327"/>
                    <a:pt x="1808927" y="578583"/>
                    <a:pt x="1803721" y="577954"/>
                  </a:cubicBezTo>
                  <a:cubicBezTo>
                    <a:pt x="1802714" y="577832"/>
                    <a:pt x="1801698" y="577872"/>
                    <a:pt x="1800710" y="578072"/>
                  </a:cubicBezTo>
                  <a:lnTo>
                    <a:pt x="1795104" y="594169"/>
                  </a:lnTo>
                  <a:lnTo>
                    <a:pt x="1800710" y="606266"/>
                  </a:lnTo>
                  <a:lnTo>
                    <a:pt x="1812015" y="606266"/>
                  </a:lnTo>
                  <a:lnTo>
                    <a:pt x="1812015" y="588550"/>
                  </a:lnTo>
                  <a:close/>
                  <a:moveTo>
                    <a:pt x="1396854" y="171926"/>
                  </a:moveTo>
                  <a:lnTo>
                    <a:pt x="1453855" y="171926"/>
                  </a:lnTo>
                  <a:lnTo>
                    <a:pt x="1484921" y="127063"/>
                  </a:lnTo>
                  <a:lnTo>
                    <a:pt x="1556458" y="127063"/>
                  </a:lnTo>
                  <a:lnTo>
                    <a:pt x="1567953" y="98488"/>
                  </a:lnTo>
                  <a:lnTo>
                    <a:pt x="1611939" y="75152"/>
                  </a:lnTo>
                  <a:cubicBezTo>
                    <a:pt x="1632745" y="56960"/>
                    <a:pt x="1611939" y="24003"/>
                    <a:pt x="1611939" y="24003"/>
                  </a:cubicBezTo>
                  <a:lnTo>
                    <a:pt x="1522257" y="12764"/>
                  </a:lnTo>
                  <a:lnTo>
                    <a:pt x="1433145" y="24194"/>
                  </a:lnTo>
                  <a:lnTo>
                    <a:pt x="1303561" y="0"/>
                  </a:lnTo>
                  <a:lnTo>
                    <a:pt x="1223664" y="36385"/>
                  </a:lnTo>
                  <a:cubicBezTo>
                    <a:pt x="1223664" y="36385"/>
                    <a:pt x="1166187" y="67532"/>
                    <a:pt x="1158397" y="64961"/>
                  </a:cubicBezTo>
                  <a:cubicBezTo>
                    <a:pt x="1142874" y="63646"/>
                    <a:pt x="1127274" y="63646"/>
                    <a:pt x="1111751" y="64961"/>
                  </a:cubicBezTo>
                  <a:cubicBezTo>
                    <a:pt x="1111751" y="64961"/>
                    <a:pt x="1140252" y="90869"/>
                    <a:pt x="1153172" y="93536"/>
                  </a:cubicBezTo>
                  <a:cubicBezTo>
                    <a:pt x="1162615" y="94992"/>
                    <a:pt x="1172229" y="94992"/>
                    <a:pt x="1181673" y="93536"/>
                  </a:cubicBezTo>
                  <a:cubicBezTo>
                    <a:pt x="1181673" y="93536"/>
                    <a:pt x="1181673" y="118872"/>
                    <a:pt x="1186898" y="124682"/>
                  </a:cubicBezTo>
                  <a:cubicBezTo>
                    <a:pt x="1205043" y="145542"/>
                    <a:pt x="1167897" y="161068"/>
                    <a:pt x="1167897" y="161068"/>
                  </a:cubicBezTo>
                  <a:lnTo>
                    <a:pt x="1167897" y="185642"/>
                  </a:lnTo>
                  <a:cubicBezTo>
                    <a:pt x="1167897" y="185642"/>
                    <a:pt x="1171982" y="232029"/>
                    <a:pt x="1179678" y="229933"/>
                  </a:cubicBezTo>
                  <a:cubicBezTo>
                    <a:pt x="1187373" y="227838"/>
                    <a:pt x="1200008" y="254603"/>
                    <a:pt x="1200008" y="254603"/>
                  </a:cubicBezTo>
                  <a:lnTo>
                    <a:pt x="1223854" y="280606"/>
                  </a:lnTo>
                  <a:lnTo>
                    <a:pt x="1267460" y="280606"/>
                  </a:lnTo>
                  <a:lnTo>
                    <a:pt x="1321897" y="215646"/>
                  </a:lnTo>
                  <a:lnTo>
                    <a:pt x="1375478" y="192310"/>
                  </a:lnTo>
                  <a:lnTo>
                    <a:pt x="1396854" y="171926"/>
                  </a:lnTo>
                  <a:close/>
                  <a:moveTo>
                    <a:pt x="2516459" y="1725835"/>
                  </a:moveTo>
                  <a:lnTo>
                    <a:pt x="2509429" y="1706785"/>
                  </a:lnTo>
                  <a:lnTo>
                    <a:pt x="2501354" y="1714786"/>
                  </a:lnTo>
                  <a:lnTo>
                    <a:pt x="2494324" y="1730978"/>
                  </a:lnTo>
                  <a:lnTo>
                    <a:pt x="2478268" y="1740503"/>
                  </a:lnTo>
                  <a:lnTo>
                    <a:pt x="2471238" y="1761744"/>
                  </a:lnTo>
                  <a:lnTo>
                    <a:pt x="2461168" y="1786890"/>
                  </a:lnTo>
                  <a:lnTo>
                    <a:pt x="2421932" y="1798987"/>
                  </a:lnTo>
                  <a:lnTo>
                    <a:pt x="2404831" y="1828229"/>
                  </a:lnTo>
                  <a:lnTo>
                    <a:pt x="2400841" y="1876616"/>
                  </a:lnTo>
                  <a:lnTo>
                    <a:pt x="2386781" y="1900619"/>
                  </a:lnTo>
                  <a:lnTo>
                    <a:pt x="2370725" y="1917764"/>
                  </a:lnTo>
                  <a:lnTo>
                    <a:pt x="2376710" y="1946339"/>
                  </a:lnTo>
                  <a:lnTo>
                    <a:pt x="2387826" y="1959483"/>
                  </a:lnTo>
                  <a:lnTo>
                    <a:pt x="2376710" y="1974533"/>
                  </a:lnTo>
                  <a:lnTo>
                    <a:pt x="2387826" y="1984058"/>
                  </a:lnTo>
                  <a:lnTo>
                    <a:pt x="2424972" y="1984058"/>
                  </a:lnTo>
                  <a:lnTo>
                    <a:pt x="2446062" y="1952816"/>
                  </a:lnTo>
                  <a:cubicBezTo>
                    <a:pt x="2446062" y="1952816"/>
                    <a:pt x="2463163" y="1916525"/>
                    <a:pt x="2463163" y="1913477"/>
                  </a:cubicBezTo>
                  <a:cubicBezTo>
                    <a:pt x="2463163" y="1910429"/>
                    <a:pt x="2471238" y="1877187"/>
                    <a:pt x="2471238" y="1877187"/>
                  </a:cubicBezTo>
                  <a:lnTo>
                    <a:pt x="2500309" y="1839087"/>
                  </a:lnTo>
                  <a:lnTo>
                    <a:pt x="2500309" y="1786319"/>
                  </a:lnTo>
                  <a:lnTo>
                    <a:pt x="2520449" y="1786319"/>
                  </a:lnTo>
                  <a:lnTo>
                    <a:pt x="2514464" y="1748981"/>
                  </a:lnTo>
                  <a:lnTo>
                    <a:pt x="2516459" y="1725835"/>
                  </a:lnTo>
                  <a:close/>
                  <a:moveTo>
                    <a:pt x="487109" y="952881"/>
                  </a:moveTo>
                  <a:lnTo>
                    <a:pt x="443027" y="937832"/>
                  </a:lnTo>
                  <a:cubicBezTo>
                    <a:pt x="443027" y="937832"/>
                    <a:pt x="430772" y="939546"/>
                    <a:pt x="416427" y="942975"/>
                  </a:cubicBezTo>
                  <a:cubicBezTo>
                    <a:pt x="405872" y="945099"/>
                    <a:pt x="395564" y="948290"/>
                    <a:pt x="385646" y="952500"/>
                  </a:cubicBezTo>
                  <a:lnTo>
                    <a:pt x="448158" y="973836"/>
                  </a:lnTo>
                  <a:lnTo>
                    <a:pt x="473428" y="973836"/>
                  </a:lnTo>
                  <a:lnTo>
                    <a:pt x="515609" y="1010221"/>
                  </a:lnTo>
                  <a:lnTo>
                    <a:pt x="544110" y="1010221"/>
                  </a:lnTo>
                  <a:cubicBezTo>
                    <a:pt x="544110" y="1010221"/>
                    <a:pt x="567386" y="999839"/>
                    <a:pt x="559596" y="981646"/>
                  </a:cubicBezTo>
                  <a:lnTo>
                    <a:pt x="523400" y="968597"/>
                  </a:lnTo>
                  <a:lnTo>
                    <a:pt x="487109" y="95288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1137;p32"/>
            <p:cNvSpPr/>
            <p:nvPr/>
          </p:nvSpPr>
          <p:spPr>
            <a:xfrm>
              <a:off x="2963026" y="773963"/>
              <a:ext cx="2815611" cy="2175092"/>
            </a:xfrm>
            <a:custGeom>
              <a:rect b="b" l="l" r="r" t="t"/>
              <a:pathLst>
                <a:path extrusionOk="0" h="2175092" w="2815611">
                  <a:moveTo>
                    <a:pt x="1577728" y="1854137"/>
                  </a:moveTo>
                  <a:cubicBezTo>
                    <a:pt x="783307" y="1853603"/>
                    <a:pt x="139725" y="1207484"/>
                    <a:pt x="140258" y="410994"/>
                  </a:cubicBezTo>
                  <a:cubicBezTo>
                    <a:pt x="140350" y="271815"/>
                    <a:pt x="160537" y="133380"/>
                    <a:pt x="200190" y="0"/>
                  </a:cubicBezTo>
                  <a:cubicBezTo>
                    <a:pt x="-203778" y="685400"/>
                    <a:pt x="22925" y="1569358"/>
                    <a:pt x="706545" y="1974380"/>
                  </a:cubicBezTo>
                  <a:cubicBezTo>
                    <a:pt x="1390164" y="2379402"/>
                    <a:pt x="2271836" y="2152107"/>
                    <a:pt x="2675797" y="1466707"/>
                  </a:cubicBezTo>
                  <a:cubicBezTo>
                    <a:pt x="2735230" y="1365885"/>
                    <a:pt x="2782181" y="1258167"/>
                    <a:pt x="2815612" y="1145953"/>
                  </a:cubicBezTo>
                  <a:cubicBezTo>
                    <a:pt x="2557081" y="1585036"/>
                    <a:pt x="2086286" y="1854375"/>
                    <a:pt x="1577728" y="1854137"/>
                  </a:cubicBezTo>
                  <a:close/>
                </a:path>
              </a:pathLst>
            </a:custGeom>
            <a:solidFill>
              <a:srgbClr val="000000">
                <a:alpha val="47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1138;p32"/>
            <p:cNvSpPr/>
            <p:nvPr/>
          </p:nvSpPr>
          <p:spPr>
            <a:xfrm>
              <a:off x="2183550" y="4458424"/>
              <a:ext cx="644687" cy="369950"/>
            </a:xfrm>
            <a:custGeom>
              <a:rect b="b" l="l" r="r" t="t"/>
              <a:pathLst>
                <a:path extrusionOk="0" h="369950" w="644687">
                  <a:moveTo>
                    <a:pt x="258217" y="369951"/>
                  </a:moveTo>
                  <a:lnTo>
                    <a:pt x="0" y="221837"/>
                  </a:lnTo>
                  <a:lnTo>
                    <a:pt x="386471" y="0"/>
                  </a:lnTo>
                  <a:lnTo>
                    <a:pt x="644688" y="148114"/>
                  </a:lnTo>
                  <a:lnTo>
                    <a:pt x="258217" y="369951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1139;p32"/>
            <p:cNvSpPr/>
            <p:nvPr/>
          </p:nvSpPr>
          <p:spPr>
            <a:xfrm>
              <a:off x="2233331" y="4282211"/>
              <a:ext cx="427701" cy="247554"/>
            </a:xfrm>
            <a:custGeom>
              <a:rect b="b" l="l" r="r" t="t"/>
              <a:pathLst>
                <a:path extrusionOk="0" h="247554" w="427701">
                  <a:moveTo>
                    <a:pt x="213851" y="247555"/>
                  </a:moveTo>
                  <a:lnTo>
                    <a:pt x="0" y="123730"/>
                  </a:lnTo>
                  <a:lnTo>
                    <a:pt x="213851" y="0"/>
                  </a:lnTo>
                  <a:lnTo>
                    <a:pt x="427702" y="123730"/>
                  </a:lnTo>
                  <a:lnTo>
                    <a:pt x="213851" y="247555"/>
                  </a:ln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1140;p32"/>
            <p:cNvSpPr/>
            <p:nvPr/>
          </p:nvSpPr>
          <p:spPr>
            <a:xfrm>
              <a:off x="2233331" y="4405941"/>
              <a:ext cx="213850" cy="371379"/>
            </a:xfrm>
            <a:custGeom>
              <a:rect b="b" l="l" r="r" t="t"/>
              <a:pathLst>
                <a:path extrusionOk="0" h="371379" w="213850">
                  <a:moveTo>
                    <a:pt x="213851" y="371380"/>
                  </a:moveTo>
                  <a:lnTo>
                    <a:pt x="0" y="247555"/>
                  </a:lnTo>
                  <a:lnTo>
                    <a:pt x="0" y="0"/>
                  </a:lnTo>
                  <a:lnTo>
                    <a:pt x="213851" y="123825"/>
                  </a:lnTo>
                  <a:lnTo>
                    <a:pt x="213851" y="371380"/>
                  </a:lnTo>
                  <a:close/>
                </a:path>
              </a:pathLst>
            </a:custGeom>
            <a:solidFill>
              <a:srgbClr val="C5C7D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p32"/>
            <p:cNvSpPr/>
            <p:nvPr/>
          </p:nvSpPr>
          <p:spPr>
            <a:xfrm>
              <a:off x="2447182" y="4405941"/>
              <a:ext cx="213850" cy="371379"/>
            </a:xfrm>
            <a:custGeom>
              <a:rect b="b" l="l" r="r" t="t"/>
              <a:pathLst>
                <a:path extrusionOk="0" h="371379" w="213850">
                  <a:moveTo>
                    <a:pt x="213851" y="247555"/>
                  </a:moveTo>
                  <a:lnTo>
                    <a:pt x="0" y="371380"/>
                  </a:lnTo>
                  <a:lnTo>
                    <a:pt x="0" y="123825"/>
                  </a:lnTo>
                  <a:lnTo>
                    <a:pt x="213851" y="0"/>
                  </a:lnTo>
                  <a:lnTo>
                    <a:pt x="213851" y="247555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1142;p32"/>
            <p:cNvSpPr/>
            <p:nvPr/>
          </p:nvSpPr>
          <p:spPr>
            <a:xfrm>
              <a:off x="2726476" y="4553957"/>
              <a:ext cx="159649" cy="89989"/>
            </a:xfrm>
            <a:custGeom>
              <a:rect b="b" l="l" r="r" t="t"/>
              <a:pathLst>
                <a:path extrusionOk="0" h="89989" w="159649">
                  <a:moveTo>
                    <a:pt x="8089" y="21720"/>
                  </a:moveTo>
                  <a:cubicBezTo>
                    <a:pt x="26619" y="26806"/>
                    <a:pt x="46400" y="24415"/>
                    <a:pt x="63190" y="15052"/>
                  </a:cubicBezTo>
                  <a:cubicBezTo>
                    <a:pt x="76395" y="15052"/>
                    <a:pt x="148692" y="-15523"/>
                    <a:pt x="158193" y="10480"/>
                  </a:cubicBezTo>
                  <a:cubicBezTo>
                    <a:pt x="166743" y="33150"/>
                    <a:pt x="135582" y="54200"/>
                    <a:pt x="118862" y="58105"/>
                  </a:cubicBezTo>
                  <a:cubicBezTo>
                    <a:pt x="82476" y="66963"/>
                    <a:pt x="55590" y="85156"/>
                    <a:pt x="40959" y="88204"/>
                  </a:cubicBezTo>
                  <a:cubicBezTo>
                    <a:pt x="30034" y="90490"/>
                    <a:pt x="15974" y="92014"/>
                    <a:pt x="7329" y="83442"/>
                  </a:cubicBezTo>
                  <a:cubicBezTo>
                    <a:pt x="-3027" y="73345"/>
                    <a:pt x="-2077" y="35245"/>
                    <a:pt x="8089" y="21720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3" name="Google Shape;1143;p32"/>
            <p:cNvSpPr/>
            <p:nvPr/>
          </p:nvSpPr>
          <p:spPr>
            <a:xfrm>
              <a:off x="2729149" y="4569009"/>
              <a:ext cx="157010" cy="75128"/>
            </a:xfrm>
            <a:custGeom>
              <a:rect b="b" l="l" r="r" t="t"/>
              <a:pathLst>
                <a:path extrusionOk="0" h="75128" w="157010">
                  <a:moveTo>
                    <a:pt x="38381" y="67056"/>
                  </a:moveTo>
                  <a:cubicBezTo>
                    <a:pt x="53011" y="63913"/>
                    <a:pt x="79897" y="45815"/>
                    <a:pt x="116283" y="36957"/>
                  </a:cubicBezTo>
                  <a:cubicBezTo>
                    <a:pt x="130249" y="33528"/>
                    <a:pt x="154284" y="17907"/>
                    <a:pt x="156754" y="0"/>
                  </a:cubicBezTo>
                  <a:cubicBezTo>
                    <a:pt x="159984" y="20860"/>
                    <a:pt x="131864" y="39434"/>
                    <a:pt x="116283" y="43244"/>
                  </a:cubicBezTo>
                  <a:cubicBezTo>
                    <a:pt x="79897" y="52102"/>
                    <a:pt x="53011" y="70295"/>
                    <a:pt x="38381" y="73343"/>
                  </a:cubicBezTo>
                  <a:cubicBezTo>
                    <a:pt x="27456" y="75629"/>
                    <a:pt x="13395" y="77153"/>
                    <a:pt x="4750" y="68580"/>
                  </a:cubicBezTo>
                  <a:cubicBezTo>
                    <a:pt x="2496" y="66075"/>
                    <a:pt x="867" y="63075"/>
                    <a:pt x="0" y="59817"/>
                  </a:cubicBezTo>
                  <a:cubicBezTo>
                    <a:pt x="10928" y="68189"/>
                    <a:pt x="25166" y="70876"/>
                    <a:pt x="38381" y="67056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4" name="Google Shape;1144;p32"/>
            <p:cNvSpPr/>
            <p:nvPr/>
          </p:nvSpPr>
          <p:spPr>
            <a:xfrm>
              <a:off x="2596621" y="4484615"/>
              <a:ext cx="159662" cy="89989"/>
            </a:xfrm>
            <a:custGeom>
              <a:rect b="b" l="l" r="r" t="t"/>
              <a:pathLst>
                <a:path extrusionOk="0" h="89989" w="159662">
                  <a:moveTo>
                    <a:pt x="8075" y="21720"/>
                  </a:moveTo>
                  <a:cubicBezTo>
                    <a:pt x="26602" y="26863"/>
                    <a:pt x="46403" y="24463"/>
                    <a:pt x="63177" y="15052"/>
                  </a:cubicBezTo>
                  <a:cubicBezTo>
                    <a:pt x="76382" y="15052"/>
                    <a:pt x="148679" y="-15523"/>
                    <a:pt x="158179" y="10480"/>
                  </a:cubicBezTo>
                  <a:cubicBezTo>
                    <a:pt x="166825" y="33245"/>
                    <a:pt x="135569" y="54295"/>
                    <a:pt x="118943" y="58105"/>
                  </a:cubicBezTo>
                  <a:cubicBezTo>
                    <a:pt x="82557" y="66963"/>
                    <a:pt x="55672" y="85156"/>
                    <a:pt x="41041" y="88204"/>
                  </a:cubicBezTo>
                  <a:cubicBezTo>
                    <a:pt x="30116" y="90490"/>
                    <a:pt x="16055" y="92014"/>
                    <a:pt x="7410" y="83442"/>
                  </a:cubicBezTo>
                  <a:cubicBezTo>
                    <a:pt x="-3040" y="73345"/>
                    <a:pt x="-2090" y="35245"/>
                    <a:pt x="8075" y="21720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5" name="Google Shape;1145;p32"/>
            <p:cNvSpPr/>
            <p:nvPr/>
          </p:nvSpPr>
          <p:spPr>
            <a:xfrm>
              <a:off x="2599186" y="4499667"/>
              <a:ext cx="157105" cy="75128"/>
            </a:xfrm>
            <a:custGeom>
              <a:rect b="b" l="l" r="r" t="t"/>
              <a:pathLst>
                <a:path extrusionOk="0" h="75128" w="157105">
                  <a:moveTo>
                    <a:pt x="38476" y="67056"/>
                  </a:moveTo>
                  <a:cubicBezTo>
                    <a:pt x="53106" y="64008"/>
                    <a:pt x="79992" y="45815"/>
                    <a:pt x="116378" y="36957"/>
                  </a:cubicBezTo>
                  <a:cubicBezTo>
                    <a:pt x="130344" y="33528"/>
                    <a:pt x="154379" y="17907"/>
                    <a:pt x="156849" y="0"/>
                  </a:cubicBezTo>
                  <a:cubicBezTo>
                    <a:pt x="160079" y="20955"/>
                    <a:pt x="131959" y="39434"/>
                    <a:pt x="116378" y="43244"/>
                  </a:cubicBezTo>
                  <a:cubicBezTo>
                    <a:pt x="79992" y="52102"/>
                    <a:pt x="53106" y="70295"/>
                    <a:pt x="38476" y="73343"/>
                  </a:cubicBezTo>
                  <a:cubicBezTo>
                    <a:pt x="27551" y="75629"/>
                    <a:pt x="13490" y="77153"/>
                    <a:pt x="4845" y="68580"/>
                  </a:cubicBezTo>
                  <a:cubicBezTo>
                    <a:pt x="2578" y="66113"/>
                    <a:pt x="919" y="63141"/>
                    <a:pt x="0" y="59912"/>
                  </a:cubicBezTo>
                  <a:cubicBezTo>
                    <a:pt x="10998" y="68209"/>
                    <a:pt x="25243" y="70856"/>
                    <a:pt x="38476" y="67056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6" name="Google Shape;1146;p32"/>
            <p:cNvSpPr/>
            <p:nvPr/>
          </p:nvSpPr>
          <p:spPr>
            <a:xfrm>
              <a:off x="2302147" y="4142110"/>
              <a:ext cx="514696" cy="443940"/>
            </a:xfrm>
            <a:custGeom>
              <a:rect b="b" l="l" r="r" t="t"/>
              <a:pathLst>
                <a:path extrusionOk="0" h="443940" w="514696">
                  <a:moveTo>
                    <a:pt x="99908" y="274309"/>
                  </a:moveTo>
                  <a:cubicBezTo>
                    <a:pt x="156055" y="299074"/>
                    <a:pt x="209066" y="302884"/>
                    <a:pt x="252388" y="279643"/>
                  </a:cubicBezTo>
                  <a:lnTo>
                    <a:pt x="297134" y="253735"/>
                  </a:lnTo>
                  <a:cubicBezTo>
                    <a:pt x="299794" y="311647"/>
                    <a:pt x="302359" y="367273"/>
                    <a:pt x="302359" y="367273"/>
                  </a:cubicBezTo>
                  <a:cubicBezTo>
                    <a:pt x="302359" y="367273"/>
                    <a:pt x="336655" y="393371"/>
                    <a:pt x="363351" y="370130"/>
                  </a:cubicBezTo>
                  <a:cubicBezTo>
                    <a:pt x="363351" y="370130"/>
                    <a:pt x="368956" y="288787"/>
                    <a:pt x="374656" y="208872"/>
                  </a:cubicBezTo>
                  <a:lnTo>
                    <a:pt x="421872" y="181440"/>
                  </a:lnTo>
                  <a:cubicBezTo>
                    <a:pt x="420813" y="185707"/>
                    <a:pt x="420239" y="190089"/>
                    <a:pt x="420162" y="194489"/>
                  </a:cubicBezTo>
                  <a:cubicBezTo>
                    <a:pt x="420162" y="209729"/>
                    <a:pt x="430992" y="435472"/>
                    <a:pt x="430992" y="435472"/>
                  </a:cubicBezTo>
                  <a:cubicBezTo>
                    <a:pt x="430992" y="435472"/>
                    <a:pt x="465573" y="456141"/>
                    <a:pt x="492269" y="432900"/>
                  </a:cubicBezTo>
                  <a:cubicBezTo>
                    <a:pt x="492269" y="432900"/>
                    <a:pt x="510225" y="171248"/>
                    <a:pt x="514405" y="129434"/>
                  </a:cubicBezTo>
                  <a:cubicBezTo>
                    <a:pt x="519060" y="82475"/>
                    <a:pt x="466903" y="59329"/>
                    <a:pt x="434033" y="71331"/>
                  </a:cubicBezTo>
                  <a:lnTo>
                    <a:pt x="383681" y="90381"/>
                  </a:lnTo>
                  <a:cubicBezTo>
                    <a:pt x="384726" y="77236"/>
                    <a:pt x="385581" y="67045"/>
                    <a:pt x="386151" y="61330"/>
                  </a:cubicBezTo>
                  <a:cubicBezTo>
                    <a:pt x="390806" y="14276"/>
                    <a:pt x="338650" y="-8870"/>
                    <a:pt x="305874" y="3132"/>
                  </a:cubicBezTo>
                  <a:cubicBezTo>
                    <a:pt x="275853" y="14086"/>
                    <a:pt x="73213" y="90286"/>
                    <a:pt x="73213" y="90286"/>
                  </a:cubicBezTo>
                  <a:cubicBezTo>
                    <a:pt x="74494" y="109831"/>
                    <a:pt x="76873" y="129300"/>
                    <a:pt x="80338" y="148579"/>
                  </a:cubicBezTo>
                  <a:lnTo>
                    <a:pt x="346" y="141816"/>
                  </a:lnTo>
                  <a:cubicBezTo>
                    <a:pt x="-4594" y="217254"/>
                    <a:pt x="44142" y="249544"/>
                    <a:pt x="99908" y="274309"/>
                  </a:cubicBezTo>
                  <a:close/>
                  <a:moveTo>
                    <a:pt x="240132" y="144293"/>
                  </a:moveTo>
                  <a:lnTo>
                    <a:pt x="293714" y="113241"/>
                  </a:lnTo>
                  <a:cubicBezTo>
                    <a:pt x="292795" y="117022"/>
                    <a:pt x="292191" y="120880"/>
                    <a:pt x="291909" y="124766"/>
                  </a:cubicBezTo>
                  <a:close/>
                </a:path>
              </a:pathLst>
            </a:custGeom>
            <a:solidFill>
              <a:srgbClr val="616E8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7" name="Google Shape;1147;p32"/>
            <p:cNvSpPr/>
            <p:nvPr/>
          </p:nvSpPr>
          <p:spPr>
            <a:xfrm>
              <a:off x="2258507" y="4054849"/>
              <a:ext cx="110678" cy="194691"/>
            </a:xfrm>
            <a:custGeom>
              <a:rect b="b" l="l" r="r" t="t"/>
              <a:pathLst>
                <a:path extrusionOk="0" h="194691" w="110678">
                  <a:moveTo>
                    <a:pt x="0" y="0"/>
                  </a:moveTo>
                  <a:cubicBezTo>
                    <a:pt x="0" y="0"/>
                    <a:pt x="6555" y="99917"/>
                    <a:pt x="19666" y="114300"/>
                  </a:cubicBezTo>
                  <a:cubicBezTo>
                    <a:pt x="32776" y="128683"/>
                    <a:pt x="76667" y="138493"/>
                    <a:pt x="76667" y="138493"/>
                  </a:cubicBezTo>
                  <a:lnTo>
                    <a:pt x="110678" y="194691"/>
                  </a:lnTo>
                  <a:cubicBezTo>
                    <a:pt x="110678" y="194691"/>
                    <a:pt x="79612" y="16192"/>
                    <a:pt x="72677" y="11906"/>
                  </a:cubicBezTo>
                  <a:cubicBezTo>
                    <a:pt x="65742" y="76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8" name="Google Shape;1148;p32"/>
            <p:cNvSpPr/>
            <p:nvPr/>
          </p:nvSpPr>
          <p:spPr>
            <a:xfrm>
              <a:off x="2250051" y="3940511"/>
              <a:ext cx="73912" cy="142900"/>
            </a:xfrm>
            <a:custGeom>
              <a:rect b="b" l="l" r="r" t="t"/>
              <a:pathLst>
                <a:path extrusionOk="0" h="142900" w="73912">
                  <a:moveTo>
                    <a:pt x="73912" y="3467"/>
                  </a:moveTo>
                  <a:cubicBezTo>
                    <a:pt x="56731" y="-4505"/>
                    <a:pt x="36318" y="1677"/>
                    <a:pt x="26411" y="17850"/>
                  </a:cubicBezTo>
                  <a:cubicBezTo>
                    <a:pt x="13965" y="38614"/>
                    <a:pt x="950" y="109957"/>
                    <a:pt x="0" y="122149"/>
                  </a:cubicBezTo>
                  <a:cubicBezTo>
                    <a:pt x="0" y="122149"/>
                    <a:pt x="17575" y="146533"/>
                    <a:pt x="43891" y="142437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9" name="Google Shape;1149;p32"/>
            <p:cNvSpPr/>
            <p:nvPr/>
          </p:nvSpPr>
          <p:spPr>
            <a:xfrm>
              <a:off x="2326123" y="3751123"/>
              <a:ext cx="169201" cy="272154"/>
            </a:xfrm>
            <a:custGeom>
              <a:rect b="b" l="l" r="r" t="t"/>
              <a:pathLst>
                <a:path extrusionOk="0" h="272154" w="169201">
                  <a:moveTo>
                    <a:pt x="9431" y="194093"/>
                  </a:moveTo>
                  <a:cubicBezTo>
                    <a:pt x="26626" y="194951"/>
                    <a:pt x="39452" y="199427"/>
                    <a:pt x="41542" y="194093"/>
                  </a:cubicBezTo>
                  <a:cubicBezTo>
                    <a:pt x="43431" y="185197"/>
                    <a:pt x="44764" y="176196"/>
                    <a:pt x="45532" y="167138"/>
                  </a:cubicBezTo>
                  <a:cubicBezTo>
                    <a:pt x="43537" y="162185"/>
                    <a:pt x="41827" y="156755"/>
                    <a:pt x="41827" y="156755"/>
                  </a:cubicBezTo>
                  <a:cubicBezTo>
                    <a:pt x="20166" y="143420"/>
                    <a:pt x="13326" y="119989"/>
                    <a:pt x="10571" y="92748"/>
                  </a:cubicBezTo>
                  <a:cubicBezTo>
                    <a:pt x="5726" y="46170"/>
                    <a:pt x="30806" y="5308"/>
                    <a:pt x="77073" y="450"/>
                  </a:cubicBezTo>
                  <a:cubicBezTo>
                    <a:pt x="120774" y="-4122"/>
                    <a:pt x="153075" y="26644"/>
                    <a:pt x="161530" y="68935"/>
                  </a:cubicBezTo>
                  <a:cubicBezTo>
                    <a:pt x="166185" y="89890"/>
                    <a:pt x="175400" y="129324"/>
                    <a:pt x="162955" y="163613"/>
                  </a:cubicBezTo>
                  <a:cubicBezTo>
                    <a:pt x="156020" y="182663"/>
                    <a:pt x="146995" y="198094"/>
                    <a:pt x="138064" y="201047"/>
                  </a:cubicBezTo>
                  <a:cubicBezTo>
                    <a:pt x="129411" y="200818"/>
                    <a:pt x="120781" y="200056"/>
                    <a:pt x="112224" y="198761"/>
                  </a:cubicBezTo>
                  <a:lnTo>
                    <a:pt x="112224" y="198761"/>
                  </a:lnTo>
                  <a:cubicBezTo>
                    <a:pt x="112224" y="198761"/>
                    <a:pt x="109943" y="211715"/>
                    <a:pt x="108328" y="220097"/>
                  </a:cubicBezTo>
                  <a:cubicBezTo>
                    <a:pt x="106713" y="228479"/>
                    <a:pt x="107378" y="232765"/>
                    <a:pt x="123814" y="242957"/>
                  </a:cubicBezTo>
                  <a:cubicBezTo>
                    <a:pt x="140249" y="253149"/>
                    <a:pt x="98923" y="274103"/>
                    <a:pt x="71847" y="272008"/>
                  </a:cubicBezTo>
                  <a:cubicBezTo>
                    <a:pt x="44772" y="269912"/>
                    <a:pt x="14276" y="253625"/>
                    <a:pt x="5916" y="236003"/>
                  </a:cubicBezTo>
                  <a:cubicBezTo>
                    <a:pt x="-2825" y="216668"/>
                    <a:pt x="-2065" y="193522"/>
                    <a:pt x="9431" y="194093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50" name="Google Shape;1150;p32"/>
            <p:cNvGrpSpPr/>
            <p:nvPr/>
          </p:nvGrpSpPr>
          <p:grpSpPr>
            <a:xfrm>
              <a:off x="2428704" y="3970322"/>
              <a:ext cx="350131" cy="370523"/>
              <a:chOff x="4512354" y="4952197"/>
              <a:chExt cx="350131" cy="370523"/>
            </a:xfrm>
          </p:grpSpPr>
          <p:grpSp>
            <p:nvGrpSpPr>
              <p:cNvPr id="1151" name="Google Shape;1151;p32"/>
              <p:cNvGrpSpPr/>
              <p:nvPr/>
            </p:nvGrpSpPr>
            <p:grpSpPr>
              <a:xfrm>
                <a:off x="4512354" y="5116449"/>
                <a:ext cx="343196" cy="206271"/>
                <a:chOff x="4512354" y="5116449"/>
                <a:chExt cx="343196" cy="206271"/>
              </a:xfrm>
            </p:grpSpPr>
            <p:sp>
              <p:nvSpPr>
                <p:cNvPr id="1152" name="Google Shape;1152;p32"/>
                <p:cNvSpPr/>
                <p:nvPr/>
              </p:nvSpPr>
              <p:spPr>
                <a:xfrm>
                  <a:off x="4512496" y="5200650"/>
                  <a:ext cx="343054" cy="122070"/>
                </a:xfrm>
                <a:custGeom>
                  <a:rect b="b" l="l" r="r" t="t"/>
                  <a:pathLst>
                    <a:path extrusionOk="0" h="122070" w="343054">
                      <a:moveTo>
                        <a:pt x="343054" y="31909"/>
                      </a:moveTo>
                      <a:lnTo>
                        <a:pt x="343054" y="31909"/>
                      </a:lnTo>
                      <a:cubicBezTo>
                        <a:pt x="343053" y="36890"/>
                        <a:pt x="340413" y="41500"/>
                        <a:pt x="336119" y="44005"/>
                      </a:cubicBezTo>
                      <a:lnTo>
                        <a:pt x="204921" y="120205"/>
                      </a:lnTo>
                      <a:cubicBezTo>
                        <a:pt x="200594" y="122692"/>
                        <a:pt x="195282" y="122692"/>
                        <a:pt x="190955" y="120205"/>
                      </a:cubicBezTo>
                      <a:lnTo>
                        <a:pt x="7030" y="13526"/>
                      </a:lnTo>
                      <a:cubicBezTo>
                        <a:pt x="2686" y="11059"/>
                        <a:pt x="0" y="6439"/>
                        <a:pt x="0" y="142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3" name="Google Shape;1153;p32"/>
                <p:cNvSpPr/>
                <p:nvPr/>
              </p:nvSpPr>
              <p:spPr>
                <a:xfrm>
                  <a:off x="4710387" y="5232749"/>
                  <a:ext cx="145163" cy="89916"/>
                </a:xfrm>
                <a:custGeom>
                  <a:rect b="b" l="l" r="r" t="t"/>
                  <a:pathLst>
                    <a:path extrusionOk="0" h="89916" w="145163">
                      <a:moveTo>
                        <a:pt x="138229" y="11906"/>
                      </a:moveTo>
                      <a:lnTo>
                        <a:pt x="7030" y="88106"/>
                      </a:lnTo>
                      <a:cubicBezTo>
                        <a:pt x="4885" y="89316"/>
                        <a:pt x="2461" y="89945"/>
                        <a:pt x="0" y="89916"/>
                      </a:cubicBezTo>
                      <a:lnTo>
                        <a:pt x="0" y="0"/>
                      </a:lnTo>
                      <a:lnTo>
                        <a:pt x="145164" y="0"/>
                      </a:lnTo>
                      <a:cubicBezTo>
                        <a:pt x="145097" y="4915"/>
                        <a:pt x="142464" y="9430"/>
                        <a:pt x="138229" y="11906"/>
                      </a:cubicBezTo>
                      <a:close/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4" name="Google Shape;1154;p32"/>
                <p:cNvSpPr/>
                <p:nvPr/>
              </p:nvSpPr>
              <p:spPr>
                <a:xfrm>
                  <a:off x="4512354" y="5116449"/>
                  <a:ext cx="343006" cy="198541"/>
                </a:xfrm>
                <a:custGeom>
                  <a:rect b="b" l="l" r="r" t="t"/>
                  <a:pathLst>
                    <a:path extrusionOk="0" h="198541" w="343006">
                      <a:moveTo>
                        <a:pt x="202973" y="197263"/>
                      </a:moveTo>
                      <a:cubicBezTo>
                        <a:pt x="200034" y="198968"/>
                        <a:pt x="196412" y="198968"/>
                        <a:pt x="193473" y="197263"/>
                      </a:cubicBezTo>
                      <a:lnTo>
                        <a:pt x="1853" y="86582"/>
                      </a:lnTo>
                      <a:cubicBezTo>
                        <a:pt x="-618" y="85249"/>
                        <a:pt x="-618" y="82963"/>
                        <a:pt x="1853" y="81534"/>
                      </a:cubicBezTo>
                      <a:lnTo>
                        <a:pt x="142551" y="0"/>
                      </a:lnTo>
                      <a:lnTo>
                        <a:pt x="343007" y="116110"/>
                      </a:lnTo>
                      <a:close/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155" name="Google Shape;1155;p32"/>
                <p:cNvGrpSpPr/>
                <p:nvPr/>
              </p:nvGrpSpPr>
              <p:grpSpPr>
                <a:xfrm>
                  <a:off x="4592868" y="5212556"/>
                  <a:ext cx="96807" cy="56007"/>
                  <a:chOff x="4592868" y="5212556"/>
                  <a:chExt cx="96807" cy="56007"/>
                </a:xfrm>
              </p:grpSpPr>
              <p:sp>
                <p:nvSpPr>
                  <p:cNvPr id="1156" name="Google Shape;1156;p32"/>
                  <p:cNvSpPr/>
                  <p:nvPr/>
                </p:nvSpPr>
                <p:spPr>
                  <a:xfrm>
                    <a:off x="4592868" y="5212556"/>
                    <a:ext cx="96807" cy="56007"/>
                  </a:xfrm>
                  <a:custGeom>
                    <a:rect b="b" l="l" r="r" t="t"/>
                    <a:pathLst>
                      <a:path extrusionOk="0" h="56007" w="96807">
                        <a:moveTo>
                          <a:pt x="0" y="20003"/>
                        </a:moveTo>
                        <a:lnTo>
                          <a:pt x="950" y="20479"/>
                        </a:lnTo>
                        <a:lnTo>
                          <a:pt x="62227" y="56007"/>
                        </a:lnTo>
                        <a:lnTo>
                          <a:pt x="95858" y="36481"/>
                        </a:lnTo>
                        <a:lnTo>
                          <a:pt x="96808" y="36004"/>
                        </a:lnTo>
                        <a:lnTo>
                          <a:pt x="34581" y="0"/>
                        </a:lnTo>
                        <a:lnTo>
                          <a:pt x="0" y="20003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7" name="Google Shape;1157;p32"/>
                  <p:cNvSpPr/>
                  <p:nvPr/>
                </p:nvSpPr>
                <p:spPr>
                  <a:xfrm>
                    <a:off x="4593818" y="5213603"/>
                    <a:ext cx="94907" cy="54959"/>
                  </a:xfrm>
                  <a:custGeom>
                    <a:rect b="b" l="l" r="r" t="t"/>
                    <a:pathLst>
                      <a:path extrusionOk="0" h="54959" w="94907">
                        <a:moveTo>
                          <a:pt x="0" y="19431"/>
                        </a:moveTo>
                        <a:lnTo>
                          <a:pt x="61277" y="54959"/>
                        </a:lnTo>
                        <a:lnTo>
                          <a:pt x="94908" y="35433"/>
                        </a:lnTo>
                        <a:lnTo>
                          <a:pt x="33631" y="0"/>
                        </a:lnTo>
                        <a:lnTo>
                          <a:pt x="0" y="19431"/>
                        </a:lnTo>
                        <a:close/>
                      </a:path>
                    </a:pathLst>
                  </a:custGeom>
                  <a:solidFill>
                    <a:srgbClr val="E5E5E5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158" name="Google Shape;1158;p32"/>
                <p:cNvSpPr/>
                <p:nvPr/>
              </p:nvSpPr>
              <p:spPr>
                <a:xfrm>
                  <a:off x="4803130" y="5231915"/>
                  <a:ext cx="21235" cy="12299"/>
                </a:xfrm>
                <a:custGeom>
                  <a:rect b="b" l="l" r="r" t="t"/>
                  <a:pathLst>
                    <a:path extrusionOk="0" h="12299" w="21235">
                      <a:moveTo>
                        <a:pt x="454" y="6834"/>
                      </a:moveTo>
                      <a:lnTo>
                        <a:pt x="9289" y="11978"/>
                      </a:lnTo>
                      <a:cubicBezTo>
                        <a:pt x="10191" y="12406"/>
                        <a:pt x="11238" y="12406"/>
                        <a:pt x="12139" y="11978"/>
                      </a:cubicBezTo>
                      <a:lnTo>
                        <a:pt x="20594" y="7120"/>
                      </a:lnTo>
                      <a:cubicBezTo>
                        <a:pt x="21449" y="7120"/>
                        <a:pt x="21449" y="5882"/>
                        <a:pt x="20594" y="5501"/>
                      </a:cubicBezTo>
                      <a:lnTo>
                        <a:pt x="11759" y="357"/>
                      </a:lnTo>
                      <a:cubicBezTo>
                        <a:pt x="10868" y="-119"/>
                        <a:pt x="9800" y="-119"/>
                        <a:pt x="8909" y="357"/>
                      </a:cubicBezTo>
                      <a:lnTo>
                        <a:pt x="549" y="5215"/>
                      </a:lnTo>
                      <a:cubicBezTo>
                        <a:pt x="-116" y="5215"/>
                        <a:pt x="-211" y="5882"/>
                        <a:pt x="45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9" name="Google Shape;1159;p32"/>
                <p:cNvSpPr/>
                <p:nvPr/>
              </p:nvSpPr>
              <p:spPr>
                <a:xfrm>
                  <a:off x="4790604" y="5224200"/>
                  <a:ext cx="21257" cy="12299"/>
                </a:xfrm>
                <a:custGeom>
                  <a:rect b="b" l="l" r="r" t="t"/>
                  <a:pathLst>
                    <a:path extrusionOk="0" h="12299" w="21257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0" name="Google Shape;1160;p32"/>
                <p:cNvSpPr/>
                <p:nvPr/>
              </p:nvSpPr>
              <p:spPr>
                <a:xfrm>
                  <a:off x="4778123" y="5216961"/>
                  <a:ext cx="21197" cy="12299"/>
                </a:xfrm>
                <a:custGeom>
                  <a:rect b="b" l="l" r="r" t="t"/>
                  <a:pathLst>
                    <a:path extrusionOk="0" h="12299" w="21197">
                      <a:moveTo>
                        <a:pt x="475" y="6834"/>
                      </a:moveTo>
                      <a:lnTo>
                        <a:pt x="9310" y="11978"/>
                      </a:lnTo>
                      <a:cubicBezTo>
                        <a:pt x="10212" y="12406"/>
                        <a:pt x="11259" y="12406"/>
                        <a:pt x="12160" y="11978"/>
                      </a:cubicBezTo>
                      <a:lnTo>
                        <a:pt x="20521" y="7120"/>
                      </a:lnTo>
                      <a:cubicBezTo>
                        <a:pt x="21376" y="6644"/>
                        <a:pt x="21471" y="5881"/>
                        <a:pt x="20521" y="5501"/>
                      </a:cubicBezTo>
                      <a:lnTo>
                        <a:pt x="11685" y="357"/>
                      </a:lnTo>
                      <a:cubicBezTo>
                        <a:pt x="10794" y="-119"/>
                        <a:pt x="9726" y="-119"/>
                        <a:pt x="8835" y="357"/>
                      </a:cubicBezTo>
                      <a:lnTo>
                        <a:pt x="380" y="5215"/>
                      </a:lnTo>
                      <a:cubicBezTo>
                        <a:pt x="-95" y="5691"/>
                        <a:pt x="-190" y="6358"/>
                        <a:pt x="47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1" name="Google Shape;1161;p32"/>
                <p:cNvSpPr/>
                <p:nvPr/>
              </p:nvSpPr>
              <p:spPr>
                <a:xfrm>
                  <a:off x="4765618" y="5209722"/>
                  <a:ext cx="21257" cy="12299"/>
                </a:xfrm>
                <a:custGeom>
                  <a:rect b="b" l="l" r="r" t="t"/>
                  <a:pathLst>
                    <a:path extrusionOk="0" h="12299" w="21257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54" y="-119"/>
                        <a:pt x="9786" y="-119"/>
                        <a:pt x="8895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2" name="Google Shape;1162;p32"/>
                <p:cNvSpPr/>
                <p:nvPr/>
              </p:nvSpPr>
              <p:spPr>
                <a:xfrm>
                  <a:off x="4753078" y="5202483"/>
                  <a:ext cx="21257" cy="12299"/>
                </a:xfrm>
                <a:custGeom>
                  <a:rect b="b" l="l" r="r" t="t"/>
                  <a:pathLst>
                    <a:path extrusionOk="0" h="12299" w="21257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3" name="Google Shape;1163;p32"/>
                <p:cNvSpPr/>
                <p:nvPr/>
              </p:nvSpPr>
              <p:spPr>
                <a:xfrm>
                  <a:off x="4740609" y="5195244"/>
                  <a:ext cx="21210" cy="12298"/>
                </a:xfrm>
                <a:custGeom>
                  <a:rect b="b" l="l" r="r" t="t"/>
                  <a:pathLst>
                    <a:path extrusionOk="0" h="12298" w="21210">
                      <a:moveTo>
                        <a:pt x="464" y="6834"/>
                      </a:moveTo>
                      <a:lnTo>
                        <a:pt x="9299" y="11978"/>
                      </a:lnTo>
                      <a:cubicBezTo>
                        <a:pt x="10201" y="12406"/>
                        <a:pt x="11248" y="12406"/>
                        <a:pt x="12149" y="11978"/>
                      </a:cubicBezTo>
                      <a:lnTo>
                        <a:pt x="20604" y="7120"/>
                      </a:lnTo>
                      <a:cubicBezTo>
                        <a:pt x="21364" y="6644"/>
                        <a:pt x="21459" y="5881"/>
                        <a:pt x="20604" y="5501"/>
                      </a:cubicBezTo>
                      <a:lnTo>
                        <a:pt x="11769" y="357"/>
                      </a:lnTo>
                      <a:cubicBezTo>
                        <a:pt x="10878" y="-119"/>
                        <a:pt x="9810" y="-119"/>
                        <a:pt x="8919" y="357"/>
                      </a:cubicBezTo>
                      <a:lnTo>
                        <a:pt x="464" y="5215"/>
                      </a:lnTo>
                      <a:cubicBezTo>
                        <a:pt x="-106" y="5405"/>
                        <a:pt x="-201" y="6358"/>
                        <a:pt x="46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4" name="Google Shape;1164;p32"/>
                <p:cNvSpPr/>
                <p:nvPr/>
              </p:nvSpPr>
              <p:spPr>
                <a:xfrm>
                  <a:off x="4728092" y="5188005"/>
                  <a:ext cx="21257" cy="12299"/>
                </a:xfrm>
                <a:custGeom>
                  <a:rect b="b" l="l" r="r" t="t"/>
                  <a:pathLst>
                    <a:path extrusionOk="0" h="12299" w="21257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39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7120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54" y="-119"/>
                        <a:pt x="9786" y="-119"/>
                        <a:pt x="8895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5" name="Google Shape;1165;p32"/>
                <p:cNvSpPr/>
                <p:nvPr/>
              </p:nvSpPr>
              <p:spPr>
                <a:xfrm>
                  <a:off x="4715552" y="5180766"/>
                  <a:ext cx="21257" cy="12299"/>
                </a:xfrm>
                <a:custGeom>
                  <a:rect b="b" l="l" r="r" t="t"/>
                  <a:pathLst>
                    <a:path extrusionOk="0" h="12299" w="21257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72" y="12406"/>
                        <a:pt x="11319" y="12406"/>
                        <a:pt x="12220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6" name="Google Shape;1166;p32"/>
                <p:cNvSpPr/>
                <p:nvPr/>
              </p:nvSpPr>
              <p:spPr>
                <a:xfrm>
                  <a:off x="4703083" y="5173527"/>
                  <a:ext cx="21210" cy="12298"/>
                </a:xfrm>
                <a:custGeom>
                  <a:rect b="b" l="l" r="r" t="t"/>
                  <a:pathLst>
                    <a:path extrusionOk="0" h="12298" w="21210">
                      <a:moveTo>
                        <a:pt x="464" y="6834"/>
                      </a:moveTo>
                      <a:lnTo>
                        <a:pt x="9299" y="11978"/>
                      </a:lnTo>
                      <a:cubicBezTo>
                        <a:pt x="10201" y="12406"/>
                        <a:pt x="11248" y="12406"/>
                        <a:pt x="12149" y="11978"/>
                      </a:cubicBezTo>
                      <a:lnTo>
                        <a:pt x="20604" y="7120"/>
                      </a:lnTo>
                      <a:cubicBezTo>
                        <a:pt x="21364" y="6644"/>
                        <a:pt x="21459" y="5881"/>
                        <a:pt x="20604" y="5501"/>
                      </a:cubicBezTo>
                      <a:lnTo>
                        <a:pt x="11769" y="357"/>
                      </a:lnTo>
                      <a:cubicBezTo>
                        <a:pt x="10878" y="-119"/>
                        <a:pt x="9810" y="-119"/>
                        <a:pt x="8919" y="357"/>
                      </a:cubicBezTo>
                      <a:lnTo>
                        <a:pt x="464" y="5215"/>
                      </a:lnTo>
                      <a:cubicBezTo>
                        <a:pt x="-106" y="5691"/>
                        <a:pt x="-201" y="6358"/>
                        <a:pt x="46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7" name="Google Shape;1167;p32"/>
                <p:cNvSpPr/>
                <p:nvPr/>
              </p:nvSpPr>
              <p:spPr>
                <a:xfrm>
                  <a:off x="4690566" y="5166324"/>
                  <a:ext cx="21257" cy="12263"/>
                </a:xfrm>
                <a:custGeom>
                  <a:rect b="b" l="l" r="r" t="t"/>
                  <a:pathLst>
                    <a:path extrusionOk="0" h="12263" w="21257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39" y="12371"/>
                        <a:pt x="11256" y="12371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1"/>
                      </a:lnTo>
                      <a:cubicBezTo>
                        <a:pt x="10876" y="-107"/>
                        <a:pt x="9860" y="-107"/>
                        <a:pt x="8990" y="321"/>
                      </a:cubicBezTo>
                      <a:lnTo>
                        <a:pt x="535" y="5275"/>
                      </a:lnTo>
                      <a:cubicBezTo>
                        <a:pt x="-130" y="5751"/>
                        <a:pt x="-225" y="6322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8" name="Google Shape;1168;p32"/>
                <p:cNvSpPr/>
                <p:nvPr/>
              </p:nvSpPr>
              <p:spPr>
                <a:xfrm>
                  <a:off x="4678026" y="5159085"/>
                  <a:ext cx="21257" cy="12263"/>
                </a:xfrm>
                <a:custGeom>
                  <a:rect b="b" l="l" r="r" t="t"/>
                  <a:pathLst>
                    <a:path extrusionOk="0" h="12263" w="21257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72" y="12371"/>
                        <a:pt x="11319" y="12371"/>
                        <a:pt x="12220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60" y="-107"/>
                        <a:pt x="8990" y="322"/>
                      </a:cubicBezTo>
                      <a:lnTo>
                        <a:pt x="535" y="5274"/>
                      </a:lnTo>
                      <a:cubicBezTo>
                        <a:pt x="-130" y="5656"/>
                        <a:pt x="-225" y="6322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9" name="Google Shape;1169;p32"/>
                <p:cNvSpPr/>
                <p:nvPr/>
              </p:nvSpPr>
              <p:spPr>
                <a:xfrm>
                  <a:off x="4665615" y="5151846"/>
                  <a:ext cx="21342" cy="12263"/>
                </a:xfrm>
                <a:custGeom>
                  <a:rect b="b" l="l" r="r" t="t"/>
                  <a:pathLst>
                    <a:path extrusionOk="0" h="12263" w="21342">
                      <a:moveTo>
                        <a:pt x="596" y="6798"/>
                      </a:moveTo>
                      <a:lnTo>
                        <a:pt x="9431" y="11942"/>
                      </a:lnTo>
                      <a:cubicBezTo>
                        <a:pt x="10333" y="12371"/>
                        <a:pt x="11380" y="12371"/>
                        <a:pt x="12281" y="11942"/>
                      </a:cubicBezTo>
                      <a:lnTo>
                        <a:pt x="20736" y="7084"/>
                      </a:lnTo>
                      <a:cubicBezTo>
                        <a:pt x="21496" y="6608"/>
                        <a:pt x="21591" y="5846"/>
                        <a:pt x="20736" y="5465"/>
                      </a:cubicBezTo>
                      <a:lnTo>
                        <a:pt x="11901" y="322"/>
                      </a:lnTo>
                      <a:cubicBezTo>
                        <a:pt x="10999" y="-107"/>
                        <a:pt x="9953" y="-107"/>
                        <a:pt x="9051" y="322"/>
                      </a:cubicBezTo>
                      <a:lnTo>
                        <a:pt x="691" y="5274"/>
                      </a:lnTo>
                      <a:cubicBezTo>
                        <a:pt x="-164" y="5656"/>
                        <a:pt x="-259" y="6322"/>
                        <a:pt x="596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0" name="Google Shape;1170;p32"/>
                <p:cNvSpPr/>
                <p:nvPr/>
              </p:nvSpPr>
              <p:spPr>
                <a:xfrm>
                  <a:off x="4653040" y="5144512"/>
                  <a:ext cx="21257" cy="12299"/>
                </a:xfrm>
                <a:custGeom>
                  <a:rect b="b" l="l" r="r" t="t"/>
                  <a:pathLst>
                    <a:path extrusionOk="0" h="12299" w="21257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7084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60" y="-107"/>
                        <a:pt x="8990" y="322"/>
                      </a:cubicBezTo>
                      <a:lnTo>
                        <a:pt x="535" y="5274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1" name="Google Shape;1171;p32"/>
                <p:cNvSpPr/>
                <p:nvPr/>
              </p:nvSpPr>
              <p:spPr>
                <a:xfrm>
                  <a:off x="4634503" y="5133808"/>
                  <a:ext cx="27254" cy="15763"/>
                </a:xfrm>
                <a:custGeom>
                  <a:rect b="b" l="l" r="r" t="t"/>
                  <a:pathLst>
                    <a:path extrusionOk="0" h="15763" w="27254">
                      <a:moveTo>
                        <a:pt x="546" y="6834"/>
                      </a:moveTo>
                      <a:lnTo>
                        <a:pt x="15367" y="15407"/>
                      </a:lnTo>
                      <a:cubicBezTo>
                        <a:pt x="16258" y="15883"/>
                        <a:pt x="17326" y="15883"/>
                        <a:pt x="18217" y="15407"/>
                      </a:cubicBezTo>
                      <a:lnTo>
                        <a:pt x="26577" y="10549"/>
                      </a:lnTo>
                      <a:cubicBezTo>
                        <a:pt x="27432" y="10073"/>
                        <a:pt x="27527" y="9311"/>
                        <a:pt x="26577" y="8930"/>
                      </a:cubicBezTo>
                      <a:lnTo>
                        <a:pt x="11662" y="357"/>
                      </a:lnTo>
                      <a:cubicBezTo>
                        <a:pt x="10805" y="-119"/>
                        <a:pt x="9763" y="-119"/>
                        <a:pt x="8906" y="357"/>
                      </a:cubicBezTo>
                      <a:lnTo>
                        <a:pt x="451" y="5215"/>
                      </a:lnTo>
                      <a:cubicBezTo>
                        <a:pt x="-119" y="5691"/>
                        <a:pt x="-214" y="6453"/>
                        <a:pt x="546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2" name="Google Shape;1172;p32"/>
                <p:cNvSpPr/>
                <p:nvPr/>
              </p:nvSpPr>
              <p:spPr>
                <a:xfrm>
                  <a:off x="4772458" y="5227665"/>
                  <a:ext cx="21257" cy="12299"/>
                </a:xfrm>
                <a:custGeom>
                  <a:rect b="b" l="l" r="r" t="t"/>
                  <a:pathLst>
                    <a:path extrusionOk="0" h="12299" w="21257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1"/>
                      </a:lnTo>
                      <a:cubicBezTo>
                        <a:pt x="10844" y="-107"/>
                        <a:pt x="9797" y="-107"/>
                        <a:pt x="8895" y="321"/>
                      </a:cubicBezTo>
                      <a:lnTo>
                        <a:pt x="535" y="5275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3" name="Google Shape;1173;p32"/>
                <p:cNvSpPr/>
                <p:nvPr/>
              </p:nvSpPr>
              <p:spPr>
                <a:xfrm>
                  <a:off x="4759918" y="5220426"/>
                  <a:ext cx="21257" cy="12299"/>
                </a:xfrm>
                <a:custGeom>
                  <a:rect b="b" l="l" r="r" t="t"/>
                  <a:pathLst>
                    <a:path extrusionOk="0" h="12299" w="21257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1"/>
                      </a:lnTo>
                      <a:cubicBezTo>
                        <a:pt x="10876" y="-107"/>
                        <a:pt x="9860" y="-107"/>
                        <a:pt x="8990" y="321"/>
                      </a:cubicBezTo>
                      <a:lnTo>
                        <a:pt x="535" y="5275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4" name="Google Shape;1174;p32"/>
                <p:cNvSpPr/>
                <p:nvPr/>
              </p:nvSpPr>
              <p:spPr>
                <a:xfrm>
                  <a:off x="4747378" y="5212806"/>
                  <a:ext cx="21257" cy="12298"/>
                </a:xfrm>
                <a:custGeom>
                  <a:rect b="b" l="l" r="r" t="t"/>
                  <a:pathLst>
                    <a:path extrusionOk="0" h="12298" w="21257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1"/>
                      </a:lnTo>
                      <a:cubicBezTo>
                        <a:pt x="10876" y="-107"/>
                        <a:pt x="9860" y="-107"/>
                        <a:pt x="8990" y="321"/>
                      </a:cubicBezTo>
                      <a:lnTo>
                        <a:pt x="535" y="5179"/>
                      </a:lnTo>
                      <a:cubicBezTo>
                        <a:pt x="-130" y="6036"/>
                        <a:pt x="-225" y="6894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5" name="Google Shape;1175;p32"/>
                <p:cNvSpPr/>
                <p:nvPr/>
              </p:nvSpPr>
              <p:spPr>
                <a:xfrm>
                  <a:off x="4734837" y="5205912"/>
                  <a:ext cx="21257" cy="12299"/>
                </a:xfrm>
                <a:custGeom>
                  <a:rect b="b" l="l" r="r" t="t"/>
                  <a:pathLst>
                    <a:path extrusionOk="0" h="12299" w="21257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72" y="12406"/>
                        <a:pt x="11319" y="12406"/>
                        <a:pt x="12220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6" name="Google Shape;1176;p32"/>
                <p:cNvSpPr/>
                <p:nvPr/>
              </p:nvSpPr>
              <p:spPr>
                <a:xfrm>
                  <a:off x="4722523" y="5198768"/>
                  <a:ext cx="21411" cy="12299"/>
                </a:xfrm>
                <a:custGeom>
                  <a:rect b="b" l="l" r="r" t="t"/>
                  <a:pathLst>
                    <a:path extrusionOk="0" h="12299" w="21411">
                      <a:moveTo>
                        <a:pt x="689" y="6834"/>
                      </a:moveTo>
                      <a:lnTo>
                        <a:pt x="9524" y="11978"/>
                      </a:lnTo>
                      <a:cubicBezTo>
                        <a:pt x="10426" y="12406"/>
                        <a:pt x="11473" y="12406"/>
                        <a:pt x="12374" y="11978"/>
                      </a:cubicBezTo>
                      <a:lnTo>
                        <a:pt x="20734" y="7120"/>
                      </a:lnTo>
                      <a:cubicBezTo>
                        <a:pt x="21589" y="7120"/>
                        <a:pt x="21684" y="5882"/>
                        <a:pt x="20734" y="5501"/>
                      </a:cubicBezTo>
                      <a:lnTo>
                        <a:pt x="11899" y="357"/>
                      </a:lnTo>
                      <a:cubicBezTo>
                        <a:pt x="11008" y="-119"/>
                        <a:pt x="9940" y="-119"/>
                        <a:pt x="9049" y="357"/>
                      </a:cubicBezTo>
                      <a:lnTo>
                        <a:pt x="594" y="5215"/>
                      </a:lnTo>
                      <a:cubicBezTo>
                        <a:pt x="-166" y="5691"/>
                        <a:pt x="-261" y="6358"/>
                        <a:pt x="689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7" name="Google Shape;1177;p32"/>
                <p:cNvSpPr/>
                <p:nvPr/>
              </p:nvSpPr>
              <p:spPr>
                <a:xfrm>
                  <a:off x="4709923" y="5191470"/>
                  <a:ext cx="21210" cy="12299"/>
                </a:xfrm>
                <a:custGeom>
                  <a:rect b="b" l="l" r="r" t="t"/>
                  <a:pathLst>
                    <a:path extrusionOk="0" h="12299" w="21210">
                      <a:moveTo>
                        <a:pt x="464" y="6894"/>
                      </a:moveTo>
                      <a:lnTo>
                        <a:pt x="9299" y="11942"/>
                      </a:lnTo>
                      <a:cubicBezTo>
                        <a:pt x="10190" y="12418"/>
                        <a:pt x="11258" y="12418"/>
                        <a:pt x="12149" y="11942"/>
                      </a:cubicBezTo>
                      <a:lnTo>
                        <a:pt x="20604" y="7084"/>
                      </a:lnTo>
                      <a:cubicBezTo>
                        <a:pt x="21364" y="7084"/>
                        <a:pt x="21459" y="5846"/>
                        <a:pt x="20604" y="5465"/>
                      </a:cubicBezTo>
                      <a:lnTo>
                        <a:pt x="11769" y="322"/>
                      </a:lnTo>
                      <a:cubicBezTo>
                        <a:pt x="10868" y="-107"/>
                        <a:pt x="9821" y="-107"/>
                        <a:pt x="8919" y="322"/>
                      </a:cubicBezTo>
                      <a:lnTo>
                        <a:pt x="464" y="5274"/>
                      </a:lnTo>
                      <a:cubicBezTo>
                        <a:pt x="-106" y="5751"/>
                        <a:pt x="-201" y="6417"/>
                        <a:pt x="46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8" name="Google Shape;1178;p32"/>
                <p:cNvSpPr/>
                <p:nvPr/>
              </p:nvSpPr>
              <p:spPr>
                <a:xfrm>
                  <a:off x="4697392" y="5184231"/>
                  <a:ext cx="21235" cy="12298"/>
                </a:xfrm>
                <a:custGeom>
                  <a:rect b="b" l="l" r="r" t="t"/>
                  <a:pathLst>
                    <a:path extrusionOk="0" h="12298" w="21235">
                      <a:moveTo>
                        <a:pt x="454" y="6894"/>
                      </a:moveTo>
                      <a:lnTo>
                        <a:pt x="9289" y="11942"/>
                      </a:lnTo>
                      <a:cubicBezTo>
                        <a:pt x="10180" y="12418"/>
                        <a:pt x="11248" y="12418"/>
                        <a:pt x="12139" y="11942"/>
                      </a:cubicBezTo>
                      <a:lnTo>
                        <a:pt x="20594" y="7084"/>
                      </a:lnTo>
                      <a:cubicBezTo>
                        <a:pt x="21449" y="6608"/>
                        <a:pt x="21449" y="5846"/>
                        <a:pt x="20594" y="5465"/>
                      </a:cubicBezTo>
                      <a:lnTo>
                        <a:pt x="11759" y="321"/>
                      </a:lnTo>
                      <a:cubicBezTo>
                        <a:pt x="10858" y="-107"/>
                        <a:pt x="9811" y="-107"/>
                        <a:pt x="8909" y="321"/>
                      </a:cubicBezTo>
                      <a:lnTo>
                        <a:pt x="549" y="5179"/>
                      </a:lnTo>
                      <a:cubicBezTo>
                        <a:pt x="-116" y="5751"/>
                        <a:pt x="-211" y="6894"/>
                        <a:pt x="45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9" name="Google Shape;1179;p32"/>
                <p:cNvSpPr/>
                <p:nvPr/>
              </p:nvSpPr>
              <p:spPr>
                <a:xfrm>
                  <a:off x="4684958" y="5176992"/>
                  <a:ext cx="20976" cy="12299"/>
                </a:xfrm>
                <a:custGeom>
                  <a:rect b="b" l="l" r="r" t="t"/>
                  <a:pathLst>
                    <a:path extrusionOk="0" h="12299" w="20976">
                      <a:moveTo>
                        <a:pt x="253" y="6799"/>
                      </a:moveTo>
                      <a:lnTo>
                        <a:pt x="9089" y="11942"/>
                      </a:lnTo>
                      <a:cubicBezTo>
                        <a:pt x="9946" y="12418"/>
                        <a:pt x="10987" y="12418"/>
                        <a:pt x="11844" y="11942"/>
                      </a:cubicBezTo>
                      <a:lnTo>
                        <a:pt x="20299" y="7084"/>
                      </a:lnTo>
                      <a:cubicBezTo>
                        <a:pt x="21154" y="6608"/>
                        <a:pt x="21249" y="5846"/>
                        <a:pt x="20299" y="5465"/>
                      </a:cubicBezTo>
                      <a:lnTo>
                        <a:pt x="11464" y="321"/>
                      </a:lnTo>
                      <a:cubicBezTo>
                        <a:pt x="10562" y="-107"/>
                        <a:pt x="9515" y="-107"/>
                        <a:pt x="8614" y="321"/>
                      </a:cubicBezTo>
                      <a:lnTo>
                        <a:pt x="253" y="5179"/>
                      </a:lnTo>
                      <a:cubicBezTo>
                        <a:pt x="253" y="5655"/>
                        <a:pt x="-317" y="6417"/>
                        <a:pt x="253" y="6799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0" name="Google Shape;1180;p32"/>
                <p:cNvSpPr/>
                <p:nvPr/>
              </p:nvSpPr>
              <p:spPr>
                <a:xfrm>
                  <a:off x="4672326" y="5169717"/>
                  <a:ext cx="21257" cy="12299"/>
                </a:xfrm>
                <a:custGeom>
                  <a:rect b="b" l="l" r="r" t="t"/>
                  <a:pathLst>
                    <a:path extrusionOk="0" h="12299" w="21257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549"/>
                        <a:pt x="21531" y="5882"/>
                        <a:pt x="20581" y="5406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1" name="Google Shape;1181;p32"/>
                <p:cNvSpPr/>
                <p:nvPr/>
              </p:nvSpPr>
              <p:spPr>
                <a:xfrm>
                  <a:off x="4659785" y="5162478"/>
                  <a:ext cx="21257" cy="12299"/>
                </a:xfrm>
                <a:custGeom>
                  <a:rect b="b" l="l" r="r" t="t"/>
                  <a:pathLst>
                    <a:path extrusionOk="0" h="12299" w="21257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025"/>
                      </a:lnTo>
                      <a:cubicBezTo>
                        <a:pt x="21436" y="6548"/>
                        <a:pt x="21531" y="5881"/>
                        <a:pt x="20581" y="5405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2" name="Google Shape;1182;p32"/>
                <p:cNvSpPr/>
                <p:nvPr/>
              </p:nvSpPr>
              <p:spPr>
                <a:xfrm>
                  <a:off x="4647352" y="5155656"/>
                  <a:ext cx="21150" cy="12358"/>
                </a:xfrm>
                <a:custGeom>
                  <a:rect b="b" l="l" r="r" t="t"/>
                  <a:pathLst>
                    <a:path extrusionOk="0" h="12358" w="21150">
                      <a:moveTo>
                        <a:pt x="428" y="6894"/>
                      </a:moveTo>
                      <a:lnTo>
                        <a:pt x="9263" y="12037"/>
                      </a:lnTo>
                      <a:cubicBezTo>
                        <a:pt x="10164" y="12466"/>
                        <a:pt x="11211" y="12466"/>
                        <a:pt x="12113" y="12037"/>
                      </a:cubicBezTo>
                      <a:lnTo>
                        <a:pt x="20473" y="7084"/>
                      </a:lnTo>
                      <a:cubicBezTo>
                        <a:pt x="21328" y="7084"/>
                        <a:pt x="21423" y="5941"/>
                        <a:pt x="20473" y="5465"/>
                      </a:cubicBezTo>
                      <a:lnTo>
                        <a:pt x="11638" y="321"/>
                      </a:lnTo>
                      <a:cubicBezTo>
                        <a:pt x="10769" y="-107"/>
                        <a:pt x="9752" y="-107"/>
                        <a:pt x="8883" y="321"/>
                      </a:cubicBezTo>
                      <a:lnTo>
                        <a:pt x="428" y="5179"/>
                      </a:lnTo>
                      <a:cubicBezTo>
                        <a:pt x="-143" y="5274"/>
                        <a:pt x="-143" y="6036"/>
                        <a:pt x="428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3" name="Google Shape;1183;p32"/>
                <p:cNvSpPr/>
                <p:nvPr/>
              </p:nvSpPr>
              <p:spPr>
                <a:xfrm>
                  <a:off x="4634693" y="5148036"/>
                  <a:ext cx="21269" cy="12263"/>
                </a:xfrm>
                <a:custGeom>
                  <a:rect b="b" l="l" r="r" t="t"/>
                  <a:pathLst>
                    <a:path extrusionOk="0" h="12263" w="21269">
                      <a:moveTo>
                        <a:pt x="546" y="6798"/>
                      </a:moveTo>
                      <a:lnTo>
                        <a:pt x="9381" y="11942"/>
                      </a:lnTo>
                      <a:cubicBezTo>
                        <a:pt x="10283" y="12371"/>
                        <a:pt x="11330" y="12371"/>
                        <a:pt x="12232" y="11942"/>
                      </a:cubicBezTo>
                      <a:lnTo>
                        <a:pt x="20592" y="7084"/>
                      </a:lnTo>
                      <a:cubicBezTo>
                        <a:pt x="21447" y="6608"/>
                        <a:pt x="21542" y="5846"/>
                        <a:pt x="20592" y="5465"/>
                      </a:cubicBezTo>
                      <a:lnTo>
                        <a:pt x="11757" y="322"/>
                      </a:lnTo>
                      <a:cubicBezTo>
                        <a:pt x="10855" y="-107"/>
                        <a:pt x="9808" y="-107"/>
                        <a:pt x="8906" y="322"/>
                      </a:cubicBezTo>
                      <a:lnTo>
                        <a:pt x="451" y="5179"/>
                      </a:lnTo>
                      <a:cubicBezTo>
                        <a:pt x="-119" y="5656"/>
                        <a:pt x="-214" y="6417"/>
                        <a:pt x="546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4" name="Google Shape;1184;p32"/>
                <p:cNvSpPr/>
                <p:nvPr/>
              </p:nvSpPr>
              <p:spPr>
                <a:xfrm>
                  <a:off x="4784985" y="5234904"/>
                  <a:ext cx="27256" cy="15823"/>
                </a:xfrm>
                <a:custGeom>
                  <a:rect b="b" l="l" r="r" t="t"/>
                  <a:pathLst>
                    <a:path extrusionOk="0" h="15823" w="27256">
                      <a:moveTo>
                        <a:pt x="454" y="6894"/>
                      </a:moveTo>
                      <a:lnTo>
                        <a:pt x="15369" y="15466"/>
                      </a:lnTo>
                      <a:cubicBezTo>
                        <a:pt x="16226" y="15942"/>
                        <a:pt x="17267" y="15942"/>
                        <a:pt x="18124" y="15466"/>
                      </a:cubicBezTo>
                      <a:lnTo>
                        <a:pt x="26580" y="10608"/>
                      </a:lnTo>
                      <a:cubicBezTo>
                        <a:pt x="27435" y="10132"/>
                        <a:pt x="27530" y="9370"/>
                        <a:pt x="26580" y="8989"/>
                      </a:cubicBezTo>
                      <a:lnTo>
                        <a:pt x="11759" y="322"/>
                      </a:lnTo>
                      <a:cubicBezTo>
                        <a:pt x="10858" y="-107"/>
                        <a:pt x="9811" y="-107"/>
                        <a:pt x="8909" y="322"/>
                      </a:cubicBezTo>
                      <a:lnTo>
                        <a:pt x="549" y="5179"/>
                      </a:lnTo>
                      <a:cubicBezTo>
                        <a:pt x="-116" y="5751"/>
                        <a:pt x="-211" y="6513"/>
                        <a:pt x="45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5" name="Google Shape;1185;p32"/>
                <p:cNvSpPr/>
                <p:nvPr/>
              </p:nvSpPr>
              <p:spPr>
                <a:xfrm>
                  <a:off x="4610064" y="5140680"/>
                  <a:ext cx="33535" cy="17487"/>
                </a:xfrm>
                <a:custGeom>
                  <a:rect b="b" l="l" r="r" t="t"/>
                  <a:pathLst>
                    <a:path extrusionOk="0" h="17487" w="33535">
                      <a:moveTo>
                        <a:pt x="24131" y="343"/>
                      </a:moveTo>
                      <a:lnTo>
                        <a:pt x="32966" y="5487"/>
                      </a:lnTo>
                      <a:cubicBezTo>
                        <a:pt x="33726" y="5487"/>
                        <a:pt x="33726" y="6534"/>
                        <a:pt x="32966" y="6915"/>
                      </a:cubicBezTo>
                      <a:lnTo>
                        <a:pt x="24036" y="12154"/>
                      </a:lnTo>
                      <a:cubicBezTo>
                        <a:pt x="23222" y="12535"/>
                        <a:pt x="22284" y="12535"/>
                        <a:pt x="21471" y="12154"/>
                      </a:cubicBezTo>
                      <a:lnTo>
                        <a:pt x="20711" y="11678"/>
                      </a:lnTo>
                      <a:cubicBezTo>
                        <a:pt x="19963" y="11306"/>
                        <a:pt x="19083" y="11306"/>
                        <a:pt x="18336" y="11678"/>
                      </a:cubicBezTo>
                      <a:lnTo>
                        <a:pt x="8835" y="17202"/>
                      </a:lnTo>
                      <a:cubicBezTo>
                        <a:pt x="7990" y="17583"/>
                        <a:pt x="7021" y="17583"/>
                        <a:pt x="6175" y="17202"/>
                      </a:cubicBezTo>
                      <a:lnTo>
                        <a:pt x="570" y="13964"/>
                      </a:lnTo>
                      <a:cubicBezTo>
                        <a:pt x="-190" y="13487"/>
                        <a:pt x="-190" y="12821"/>
                        <a:pt x="570" y="12440"/>
                      </a:cubicBezTo>
                      <a:lnTo>
                        <a:pt x="9405" y="7296"/>
                      </a:lnTo>
                      <a:lnTo>
                        <a:pt x="11210" y="6248"/>
                      </a:lnTo>
                      <a:lnTo>
                        <a:pt x="12540" y="5487"/>
                      </a:lnTo>
                      <a:lnTo>
                        <a:pt x="13870" y="4725"/>
                      </a:lnTo>
                      <a:lnTo>
                        <a:pt x="21471" y="343"/>
                      </a:lnTo>
                      <a:cubicBezTo>
                        <a:pt x="22298" y="-114"/>
                        <a:pt x="23302" y="-114"/>
                        <a:pt x="24131" y="343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6" name="Google Shape;1186;p32"/>
                <p:cNvSpPr/>
                <p:nvPr/>
              </p:nvSpPr>
              <p:spPr>
                <a:xfrm>
                  <a:off x="4754598" y="5259443"/>
                  <a:ext cx="21257" cy="12299"/>
                </a:xfrm>
                <a:custGeom>
                  <a:rect b="b" l="l" r="r" t="t"/>
                  <a:pathLst>
                    <a:path extrusionOk="0" h="12299" w="21257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025"/>
                      </a:lnTo>
                      <a:cubicBezTo>
                        <a:pt x="21436" y="7025"/>
                        <a:pt x="21531" y="5882"/>
                        <a:pt x="20581" y="5405"/>
                      </a:cubicBezTo>
                      <a:lnTo>
                        <a:pt x="11745" y="357"/>
                      </a:lnTo>
                      <a:cubicBezTo>
                        <a:pt x="10854" y="-119"/>
                        <a:pt x="9786" y="-119"/>
                        <a:pt x="8895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7" name="Google Shape;1187;p32"/>
                <p:cNvSpPr/>
                <p:nvPr/>
              </p:nvSpPr>
              <p:spPr>
                <a:xfrm>
                  <a:off x="4742212" y="5252239"/>
                  <a:ext cx="20746" cy="12299"/>
                </a:xfrm>
                <a:custGeom>
                  <a:rect b="b" l="l" r="r" t="t"/>
                  <a:pathLst>
                    <a:path extrusionOk="0" h="12299" w="20746">
                      <a:moveTo>
                        <a:pt x="0" y="6798"/>
                      </a:moveTo>
                      <a:lnTo>
                        <a:pt x="8835" y="11942"/>
                      </a:lnTo>
                      <a:cubicBezTo>
                        <a:pt x="9726" y="12418"/>
                        <a:pt x="10794" y="12418"/>
                        <a:pt x="11685" y="11942"/>
                      </a:cubicBezTo>
                      <a:lnTo>
                        <a:pt x="20141" y="7084"/>
                      </a:lnTo>
                      <a:cubicBezTo>
                        <a:pt x="20901" y="7084"/>
                        <a:pt x="20996" y="5846"/>
                        <a:pt x="20141" y="5465"/>
                      </a:cubicBezTo>
                      <a:lnTo>
                        <a:pt x="11305" y="322"/>
                      </a:lnTo>
                      <a:cubicBezTo>
                        <a:pt x="10404" y="-107"/>
                        <a:pt x="9357" y="-107"/>
                        <a:pt x="8455" y="322"/>
                      </a:cubicBezTo>
                      <a:lnTo>
                        <a:pt x="0" y="5179"/>
                      </a:lnTo>
                      <a:cubicBezTo>
                        <a:pt x="0" y="5560"/>
                        <a:pt x="0" y="6417"/>
                        <a:pt x="0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8" name="Google Shape;1188;p32"/>
                <p:cNvSpPr/>
                <p:nvPr/>
              </p:nvSpPr>
              <p:spPr>
                <a:xfrm>
                  <a:off x="4729612" y="5245000"/>
                  <a:ext cx="21257" cy="12299"/>
                </a:xfrm>
                <a:custGeom>
                  <a:rect b="b" l="l" r="r" t="t"/>
                  <a:pathLst>
                    <a:path extrusionOk="0" h="12299" w="21257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61" y="12418"/>
                        <a:pt x="11329" y="12418"/>
                        <a:pt x="12220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59" y="-107"/>
                        <a:pt x="8990" y="322"/>
                      </a:cubicBezTo>
                      <a:lnTo>
                        <a:pt x="535" y="5274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9" name="Google Shape;1189;p32"/>
                <p:cNvSpPr/>
                <p:nvPr/>
              </p:nvSpPr>
              <p:spPr>
                <a:xfrm>
                  <a:off x="4623423" y="5183528"/>
                  <a:ext cx="21234" cy="12299"/>
                </a:xfrm>
                <a:custGeom>
                  <a:rect b="b" l="l" r="r" t="t"/>
                  <a:pathLst>
                    <a:path extrusionOk="0" h="12299" w="21234">
                      <a:moveTo>
                        <a:pt x="511" y="6834"/>
                      </a:moveTo>
                      <a:lnTo>
                        <a:pt x="9347" y="11978"/>
                      </a:lnTo>
                      <a:cubicBezTo>
                        <a:pt x="10248" y="12406"/>
                        <a:pt x="11295" y="12406"/>
                        <a:pt x="12197" y="11978"/>
                      </a:cubicBezTo>
                      <a:lnTo>
                        <a:pt x="20557" y="7025"/>
                      </a:lnTo>
                      <a:cubicBezTo>
                        <a:pt x="21412" y="6549"/>
                        <a:pt x="21507" y="5882"/>
                        <a:pt x="20557" y="5405"/>
                      </a:cubicBezTo>
                      <a:lnTo>
                        <a:pt x="11722" y="357"/>
                      </a:lnTo>
                      <a:cubicBezTo>
                        <a:pt x="10831" y="-119"/>
                        <a:pt x="9763" y="-119"/>
                        <a:pt x="8872" y="357"/>
                      </a:cubicBezTo>
                      <a:lnTo>
                        <a:pt x="416" y="5215"/>
                      </a:lnTo>
                      <a:cubicBezTo>
                        <a:pt x="-154" y="5691"/>
                        <a:pt x="-154" y="6453"/>
                        <a:pt x="511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0" name="Google Shape;1190;p32"/>
                <p:cNvSpPr/>
                <p:nvPr/>
              </p:nvSpPr>
              <p:spPr>
                <a:xfrm>
                  <a:off x="4610954" y="5176325"/>
                  <a:ext cx="21257" cy="12299"/>
                </a:xfrm>
                <a:custGeom>
                  <a:rect b="b" l="l" r="r" t="t"/>
                  <a:pathLst>
                    <a:path extrusionOk="0" h="12299" w="21257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59" y="-107"/>
                        <a:pt x="8990" y="322"/>
                      </a:cubicBezTo>
                      <a:lnTo>
                        <a:pt x="535" y="5179"/>
                      </a:lnTo>
                      <a:cubicBezTo>
                        <a:pt x="-130" y="5274"/>
                        <a:pt x="-225" y="6417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1" name="Google Shape;1191;p32"/>
                <p:cNvSpPr/>
                <p:nvPr/>
              </p:nvSpPr>
              <p:spPr>
                <a:xfrm>
                  <a:off x="4598509" y="5169086"/>
                  <a:ext cx="21257" cy="12299"/>
                </a:xfrm>
                <a:custGeom>
                  <a:rect b="b" l="l" r="r" t="t"/>
                  <a:pathLst>
                    <a:path extrusionOk="0" h="12299" w="21257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44" y="-107"/>
                        <a:pt x="9797" y="-107"/>
                        <a:pt x="8895" y="322"/>
                      </a:cubicBezTo>
                      <a:lnTo>
                        <a:pt x="535" y="5274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2" name="Google Shape;1192;p32"/>
                <p:cNvSpPr/>
                <p:nvPr/>
              </p:nvSpPr>
              <p:spPr>
                <a:xfrm>
                  <a:off x="4586039" y="5161907"/>
                  <a:ext cx="21210" cy="12298"/>
                </a:xfrm>
                <a:custGeom>
                  <a:rect b="b" l="l" r="r" t="t"/>
                  <a:pathLst>
                    <a:path extrusionOk="0" h="12298" w="21210">
                      <a:moveTo>
                        <a:pt x="464" y="6834"/>
                      </a:moveTo>
                      <a:lnTo>
                        <a:pt x="9299" y="11978"/>
                      </a:lnTo>
                      <a:cubicBezTo>
                        <a:pt x="10201" y="12406"/>
                        <a:pt x="11248" y="12406"/>
                        <a:pt x="12149" y="11978"/>
                      </a:cubicBezTo>
                      <a:lnTo>
                        <a:pt x="20604" y="7120"/>
                      </a:lnTo>
                      <a:cubicBezTo>
                        <a:pt x="21364" y="6644"/>
                        <a:pt x="21459" y="5881"/>
                        <a:pt x="20604" y="5501"/>
                      </a:cubicBezTo>
                      <a:lnTo>
                        <a:pt x="11769" y="357"/>
                      </a:lnTo>
                      <a:cubicBezTo>
                        <a:pt x="10878" y="-119"/>
                        <a:pt x="9810" y="-119"/>
                        <a:pt x="8919" y="357"/>
                      </a:cubicBezTo>
                      <a:lnTo>
                        <a:pt x="464" y="5215"/>
                      </a:lnTo>
                      <a:cubicBezTo>
                        <a:pt x="-106" y="5691"/>
                        <a:pt x="-201" y="6358"/>
                        <a:pt x="46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3" name="Google Shape;1193;p32"/>
                <p:cNvSpPr/>
                <p:nvPr/>
              </p:nvSpPr>
              <p:spPr>
                <a:xfrm>
                  <a:off x="4713902" y="5236011"/>
                  <a:ext cx="24523" cy="14108"/>
                </a:xfrm>
                <a:custGeom>
                  <a:rect b="b" l="l" r="r" t="t"/>
                  <a:pathLst>
                    <a:path extrusionOk="0" h="14108" w="24523">
                      <a:moveTo>
                        <a:pt x="570" y="6739"/>
                      </a:moveTo>
                      <a:lnTo>
                        <a:pt x="12635" y="13787"/>
                      </a:lnTo>
                      <a:cubicBezTo>
                        <a:pt x="13505" y="14216"/>
                        <a:pt x="14521" y="14216"/>
                        <a:pt x="15390" y="13787"/>
                      </a:cubicBezTo>
                      <a:lnTo>
                        <a:pt x="23846" y="8930"/>
                      </a:lnTo>
                      <a:cubicBezTo>
                        <a:pt x="24701" y="8453"/>
                        <a:pt x="24796" y="7691"/>
                        <a:pt x="23846" y="7310"/>
                      </a:cubicBezTo>
                      <a:lnTo>
                        <a:pt x="11780" y="357"/>
                      </a:lnTo>
                      <a:cubicBezTo>
                        <a:pt x="10923" y="-119"/>
                        <a:pt x="9882" y="-119"/>
                        <a:pt x="9025" y="357"/>
                      </a:cubicBezTo>
                      <a:lnTo>
                        <a:pt x="570" y="5215"/>
                      </a:lnTo>
                      <a:cubicBezTo>
                        <a:pt x="-190" y="5596"/>
                        <a:pt x="-190" y="6358"/>
                        <a:pt x="570" y="6739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4" name="Google Shape;1194;p32"/>
                <p:cNvSpPr/>
                <p:nvPr/>
              </p:nvSpPr>
              <p:spPr>
                <a:xfrm>
                  <a:off x="4635943" y="5190803"/>
                  <a:ext cx="24413" cy="14108"/>
                </a:xfrm>
                <a:custGeom>
                  <a:rect b="b" l="l" r="r" t="t"/>
                  <a:pathLst>
                    <a:path extrusionOk="0" h="14108" w="24413">
                      <a:moveTo>
                        <a:pt x="436" y="6798"/>
                      </a:moveTo>
                      <a:lnTo>
                        <a:pt x="12502" y="13752"/>
                      </a:lnTo>
                      <a:cubicBezTo>
                        <a:pt x="13393" y="14228"/>
                        <a:pt x="14461" y="14228"/>
                        <a:pt x="15352" y="13752"/>
                      </a:cubicBezTo>
                      <a:lnTo>
                        <a:pt x="23807" y="8894"/>
                      </a:lnTo>
                      <a:cubicBezTo>
                        <a:pt x="24567" y="8418"/>
                        <a:pt x="24662" y="7656"/>
                        <a:pt x="23807" y="7275"/>
                      </a:cubicBezTo>
                      <a:lnTo>
                        <a:pt x="11932" y="322"/>
                      </a:lnTo>
                      <a:cubicBezTo>
                        <a:pt x="11030" y="-107"/>
                        <a:pt x="9983" y="-107"/>
                        <a:pt x="9082" y="322"/>
                      </a:cubicBezTo>
                      <a:lnTo>
                        <a:pt x="721" y="5179"/>
                      </a:lnTo>
                      <a:cubicBezTo>
                        <a:pt x="-134" y="5656"/>
                        <a:pt x="-229" y="6418"/>
                        <a:pt x="436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5" name="Google Shape;1195;p32"/>
                <p:cNvSpPr/>
                <p:nvPr/>
              </p:nvSpPr>
              <p:spPr>
                <a:xfrm>
                  <a:off x="4651601" y="5199816"/>
                  <a:ext cx="71148" cy="41195"/>
                </a:xfrm>
                <a:custGeom>
                  <a:rect b="b" l="l" r="r" t="t"/>
                  <a:pathLst>
                    <a:path extrusionOk="0" h="41195" w="71148">
                      <a:moveTo>
                        <a:pt x="454" y="6834"/>
                      </a:moveTo>
                      <a:lnTo>
                        <a:pt x="59260" y="40839"/>
                      </a:lnTo>
                      <a:cubicBezTo>
                        <a:pt x="60117" y="41315"/>
                        <a:pt x="61159" y="41315"/>
                        <a:pt x="62016" y="40839"/>
                      </a:cubicBezTo>
                      <a:lnTo>
                        <a:pt x="70471" y="35981"/>
                      </a:lnTo>
                      <a:cubicBezTo>
                        <a:pt x="71326" y="35505"/>
                        <a:pt x="71421" y="34742"/>
                        <a:pt x="70471" y="34361"/>
                      </a:cubicBezTo>
                      <a:lnTo>
                        <a:pt x="11759" y="357"/>
                      </a:lnTo>
                      <a:cubicBezTo>
                        <a:pt x="10868" y="-119"/>
                        <a:pt x="9800" y="-119"/>
                        <a:pt x="8909" y="357"/>
                      </a:cubicBezTo>
                      <a:lnTo>
                        <a:pt x="549" y="5215"/>
                      </a:lnTo>
                      <a:cubicBezTo>
                        <a:pt x="-116" y="5691"/>
                        <a:pt x="-211" y="6453"/>
                        <a:pt x="45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6" name="Google Shape;1196;p32"/>
                <p:cNvSpPr/>
                <p:nvPr/>
              </p:nvSpPr>
              <p:spPr>
                <a:xfrm>
                  <a:off x="4756949" y="5232713"/>
                  <a:ext cx="21210" cy="12299"/>
                </a:xfrm>
                <a:custGeom>
                  <a:rect b="b" l="l" r="r" t="t"/>
                  <a:pathLst>
                    <a:path extrusionOk="0" h="12299" w="21210">
                      <a:moveTo>
                        <a:pt x="464" y="6894"/>
                      </a:moveTo>
                      <a:lnTo>
                        <a:pt x="9299" y="11942"/>
                      </a:lnTo>
                      <a:cubicBezTo>
                        <a:pt x="10190" y="12418"/>
                        <a:pt x="11258" y="12418"/>
                        <a:pt x="12149" y="11942"/>
                      </a:cubicBezTo>
                      <a:lnTo>
                        <a:pt x="20604" y="7084"/>
                      </a:lnTo>
                      <a:cubicBezTo>
                        <a:pt x="21364" y="6608"/>
                        <a:pt x="21459" y="5846"/>
                        <a:pt x="20604" y="5465"/>
                      </a:cubicBezTo>
                      <a:lnTo>
                        <a:pt x="11769" y="321"/>
                      </a:lnTo>
                      <a:cubicBezTo>
                        <a:pt x="10868" y="-107"/>
                        <a:pt x="9821" y="-107"/>
                        <a:pt x="8919" y="321"/>
                      </a:cubicBezTo>
                      <a:lnTo>
                        <a:pt x="464" y="5275"/>
                      </a:lnTo>
                      <a:cubicBezTo>
                        <a:pt x="-106" y="6036"/>
                        <a:pt x="-201" y="6036"/>
                        <a:pt x="46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7" name="Google Shape;1197;p32"/>
                <p:cNvSpPr/>
                <p:nvPr/>
              </p:nvSpPr>
              <p:spPr>
                <a:xfrm>
                  <a:off x="4744433" y="5225534"/>
                  <a:ext cx="21257" cy="12299"/>
                </a:xfrm>
                <a:custGeom>
                  <a:rect b="b" l="l" r="r" t="t"/>
                  <a:pathLst>
                    <a:path extrusionOk="0" h="12299" w="21257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7120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8" name="Google Shape;1198;p32"/>
                <p:cNvSpPr/>
                <p:nvPr/>
              </p:nvSpPr>
              <p:spPr>
                <a:xfrm>
                  <a:off x="4732035" y="5218330"/>
                  <a:ext cx="21424" cy="12263"/>
                </a:xfrm>
                <a:custGeom>
                  <a:rect b="b" l="l" r="r" t="t"/>
                  <a:pathLst>
                    <a:path extrusionOk="0" h="12263" w="21424">
                      <a:moveTo>
                        <a:pt x="677" y="6798"/>
                      </a:moveTo>
                      <a:lnTo>
                        <a:pt x="9513" y="11942"/>
                      </a:lnTo>
                      <a:cubicBezTo>
                        <a:pt x="10414" y="12371"/>
                        <a:pt x="11461" y="12371"/>
                        <a:pt x="12363" y="11942"/>
                      </a:cubicBezTo>
                      <a:lnTo>
                        <a:pt x="20818" y="7084"/>
                      </a:lnTo>
                      <a:cubicBezTo>
                        <a:pt x="21578" y="6608"/>
                        <a:pt x="21673" y="5846"/>
                        <a:pt x="20818" y="5465"/>
                      </a:cubicBezTo>
                      <a:lnTo>
                        <a:pt x="11983" y="322"/>
                      </a:lnTo>
                      <a:cubicBezTo>
                        <a:pt x="11081" y="-107"/>
                        <a:pt x="10034" y="-107"/>
                        <a:pt x="9133" y="322"/>
                      </a:cubicBezTo>
                      <a:lnTo>
                        <a:pt x="677" y="5179"/>
                      </a:lnTo>
                      <a:cubicBezTo>
                        <a:pt x="-178" y="5656"/>
                        <a:pt x="-273" y="6417"/>
                        <a:pt x="677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9" name="Google Shape;1199;p32"/>
                <p:cNvSpPr/>
                <p:nvPr/>
              </p:nvSpPr>
              <p:spPr>
                <a:xfrm>
                  <a:off x="4719447" y="5211091"/>
                  <a:ext cx="21257" cy="12299"/>
                </a:xfrm>
                <a:custGeom>
                  <a:rect b="b" l="l" r="r" t="t"/>
                  <a:pathLst>
                    <a:path extrusionOk="0" h="12299" w="21257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941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59" y="-107"/>
                        <a:pt x="8990" y="322"/>
                      </a:cubicBezTo>
                      <a:lnTo>
                        <a:pt x="535" y="5179"/>
                      </a:lnTo>
                      <a:cubicBezTo>
                        <a:pt x="-130" y="5656"/>
                        <a:pt x="-225" y="6417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0" name="Google Shape;1200;p32"/>
                <p:cNvSpPr/>
                <p:nvPr/>
              </p:nvSpPr>
              <p:spPr>
                <a:xfrm>
                  <a:off x="4706978" y="5203817"/>
                  <a:ext cx="21210" cy="12299"/>
                </a:xfrm>
                <a:custGeom>
                  <a:rect b="b" l="l" r="r" t="t"/>
                  <a:pathLst>
                    <a:path extrusionOk="0" h="12299" w="21210">
                      <a:moveTo>
                        <a:pt x="464" y="6834"/>
                      </a:moveTo>
                      <a:lnTo>
                        <a:pt x="9299" y="11978"/>
                      </a:lnTo>
                      <a:cubicBezTo>
                        <a:pt x="10201" y="12406"/>
                        <a:pt x="11248" y="12406"/>
                        <a:pt x="12149" y="11978"/>
                      </a:cubicBezTo>
                      <a:lnTo>
                        <a:pt x="20604" y="7025"/>
                      </a:lnTo>
                      <a:cubicBezTo>
                        <a:pt x="21364" y="6548"/>
                        <a:pt x="21459" y="5882"/>
                        <a:pt x="20604" y="5405"/>
                      </a:cubicBezTo>
                      <a:lnTo>
                        <a:pt x="11769" y="357"/>
                      </a:lnTo>
                      <a:cubicBezTo>
                        <a:pt x="10878" y="-119"/>
                        <a:pt x="9810" y="-119"/>
                        <a:pt x="8919" y="357"/>
                      </a:cubicBezTo>
                      <a:lnTo>
                        <a:pt x="464" y="5215"/>
                      </a:lnTo>
                      <a:cubicBezTo>
                        <a:pt x="-106" y="5691"/>
                        <a:pt x="-201" y="6358"/>
                        <a:pt x="46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1" name="Google Shape;1201;p32"/>
                <p:cNvSpPr/>
                <p:nvPr/>
              </p:nvSpPr>
              <p:spPr>
                <a:xfrm>
                  <a:off x="4694711" y="5196578"/>
                  <a:ext cx="20722" cy="12299"/>
                </a:xfrm>
                <a:custGeom>
                  <a:rect b="b" l="l" r="r" t="t"/>
                  <a:pathLst>
                    <a:path extrusionOk="0" h="12299" w="20722">
                      <a:moveTo>
                        <a:pt x="0" y="6834"/>
                      </a:moveTo>
                      <a:lnTo>
                        <a:pt x="8835" y="11978"/>
                      </a:lnTo>
                      <a:cubicBezTo>
                        <a:pt x="9705" y="12406"/>
                        <a:pt x="10721" y="12406"/>
                        <a:pt x="11590" y="11978"/>
                      </a:cubicBezTo>
                      <a:lnTo>
                        <a:pt x="20046" y="7025"/>
                      </a:lnTo>
                      <a:cubicBezTo>
                        <a:pt x="20901" y="6549"/>
                        <a:pt x="20996" y="5882"/>
                        <a:pt x="20046" y="5406"/>
                      </a:cubicBezTo>
                      <a:lnTo>
                        <a:pt x="11210" y="357"/>
                      </a:lnTo>
                      <a:cubicBezTo>
                        <a:pt x="10353" y="-119"/>
                        <a:pt x="9312" y="-119"/>
                        <a:pt x="8455" y="357"/>
                      </a:cubicBezTo>
                      <a:lnTo>
                        <a:pt x="0" y="5215"/>
                      </a:lnTo>
                      <a:cubicBezTo>
                        <a:pt x="0" y="5691"/>
                        <a:pt x="0" y="6453"/>
                        <a:pt x="0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2" name="Google Shape;1202;p32"/>
                <p:cNvSpPr/>
                <p:nvPr/>
              </p:nvSpPr>
              <p:spPr>
                <a:xfrm>
                  <a:off x="4681992" y="5189338"/>
                  <a:ext cx="21210" cy="12299"/>
                </a:xfrm>
                <a:custGeom>
                  <a:rect b="b" l="l" r="r" t="t"/>
                  <a:pathLst>
                    <a:path extrusionOk="0" h="12299" w="21210">
                      <a:moveTo>
                        <a:pt x="464" y="6834"/>
                      </a:moveTo>
                      <a:lnTo>
                        <a:pt x="9299" y="11978"/>
                      </a:lnTo>
                      <a:cubicBezTo>
                        <a:pt x="10201" y="12406"/>
                        <a:pt x="11248" y="12406"/>
                        <a:pt x="12149" y="11978"/>
                      </a:cubicBezTo>
                      <a:lnTo>
                        <a:pt x="20604" y="7025"/>
                      </a:lnTo>
                      <a:cubicBezTo>
                        <a:pt x="21364" y="6549"/>
                        <a:pt x="21459" y="5882"/>
                        <a:pt x="20604" y="5406"/>
                      </a:cubicBezTo>
                      <a:lnTo>
                        <a:pt x="11769" y="357"/>
                      </a:lnTo>
                      <a:cubicBezTo>
                        <a:pt x="10878" y="-119"/>
                        <a:pt x="9810" y="-119"/>
                        <a:pt x="8919" y="357"/>
                      </a:cubicBezTo>
                      <a:lnTo>
                        <a:pt x="464" y="5215"/>
                      </a:lnTo>
                      <a:cubicBezTo>
                        <a:pt x="-106" y="5691"/>
                        <a:pt x="-201" y="6453"/>
                        <a:pt x="46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3" name="Google Shape;1203;p32"/>
                <p:cNvSpPr/>
                <p:nvPr/>
              </p:nvSpPr>
              <p:spPr>
                <a:xfrm>
                  <a:off x="4669476" y="5182100"/>
                  <a:ext cx="21257" cy="12299"/>
                </a:xfrm>
                <a:custGeom>
                  <a:rect b="b" l="l" r="r" t="t"/>
                  <a:pathLst>
                    <a:path extrusionOk="0" h="12299" w="21257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405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4" name="Google Shape;1204;p32"/>
                <p:cNvSpPr/>
                <p:nvPr/>
              </p:nvSpPr>
              <p:spPr>
                <a:xfrm>
                  <a:off x="4656900" y="5174765"/>
                  <a:ext cx="21316" cy="12299"/>
                </a:xfrm>
                <a:custGeom>
                  <a:rect b="b" l="l" r="r" t="t"/>
                  <a:pathLst>
                    <a:path extrusionOk="0" h="12299" w="21316">
                      <a:moveTo>
                        <a:pt x="570" y="6834"/>
                      </a:moveTo>
                      <a:lnTo>
                        <a:pt x="9405" y="11978"/>
                      </a:lnTo>
                      <a:cubicBezTo>
                        <a:pt x="10307" y="12406"/>
                        <a:pt x="11354" y="12406"/>
                        <a:pt x="12255" y="11978"/>
                      </a:cubicBezTo>
                      <a:lnTo>
                        <a:pt x="20711" y="7120"/>
                      </a:lnTo>
                      <a:cubicBezTo>
                        <a:pt x="21471" y="7120"/>
                        <a:pt x="21566" y="5882"/>
                        <a:pt x="20711" y="5501"/>
                      </a:cubicBezTo>
                      <a:lnTo>
                        <a:pt x="11875" y="357"/>
                      </a:lnTo>
                      <a:cubicBezTo>
                        <a:pt x="10984" y="-119"/>
                        <a:pt x="9916" y="-119"/>
                        <a:pt x="9025" y="357"/>
                      </a:cubicBezTo>
                      <a:lnTo>
                        <a:pt x="570" y="5215"/>
                      </a:lnTo>
                      <a:cubicBezTo>
                        <a:pt x="-190" y="5787"/>
                        <a:pt x="-190" y="6834"/>
                        <a:pt x="570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5" name="Google Shape;1205;p32"/>
                <p:cNvSpPr/>
                <p:nvPr/>
              </p:nvSpPr>
              <p:spPr>
                <a:xfrm>
                  <a:off x="4644490" y="5167657"/>
                  <a:ext cx="21257" cy="12299"/>
                </a:xfrm>
                <a:custGeom>
                  <a:rect b="b" l="l" r="r" t="t"/>
                  <a:pathLst>
                    <a:path extrusionOk="0" h="12299" w="21257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7084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59" y="-107"/>
                        <a:pt x="8990" y="322"/>
                      </a:cubicBezTo>
                      <a:lnTo>
                        <a:pt x="535" y="5179"/>
                      </a:lnTo>
                      <a:cubicBezTo>
                        <a:pt x="-130" y="5656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6" name="Google Shape;1206;p32"/>
                <p:cNvSpPr/>
                <p:nvPr/>
              </p:nvSpPr>
              <p:spPr>
                <a:xfrm>
                  <a:off x="4632021" y="5160418"/>
                  <a:ext cx="21210" cy="12298"/>
                </a:xfrm>
                <a:custGeom>
                  <a:rect b="b" l="l" r="r" t="t"/>
                  <a:pathLst>
                    <a:path extrusionOk="0" h="12298" w="21210">
                      <a:moveTo>
                        <a:pt x="464" y="6894"/>
                      </a:moveTo>
                      <a:lnTo>
                        <a:pt x="9299" y="11942"/>
                      </a:lnTo>
                      <a:cubicBezTo>
                        <a:pt x="10190" y="12418"/>
                        <a:pt x="11258" y="12418"/>
                        <a:pt x="12149" y="11942"/>
                      </a:cubicBezTo>
                      <a:lnTo>
                        <a:pt x="20604" y="7084"/>
                      </a:lnTo>
                      <a:cubicBezTo>
                        <a:pt x="21364" y="6608"/>
                        <a:pt x="21459" y="5846"/>
                        <a:pt x="20604" y="5465"/>
                      </a:cubicBezTo>
                      <a:lnTo>
                        <a:pt x="11769" y="321"/>
                      </a:lnTo>
                      <a:cubicBezTo>
                        <a:pt x="10868" y="-107"/>
                        <a:pt x="9821" y="-107"/>
                        <a:pt x="8919" y="321"/>
                      </a:cubicBezTo>
                      <a:lnTo>
                        <a:pt x="464" y="5179"/>
                      </a:lnTo>
                      <a:cubicBezTo>
                        <a:pt x="-106" y="5751"/>
                        <a:pt x="-201" y="6417"/>
                        <a:pt x="46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7" name="Google Shape;1207;p32"/>
                <p:cNvSpPr/>
                <p:nvPr/>
              </p:nvSpPr>
              <p:spPr>
                <a:xfrm>
                  <a:off x="4619504" y="5153179"/>
                  <a:ext cx="21257" cy="12299"/>
                </a:xfrm>
                <a:custGeom>
                  <a:rect b="b" l="l" r="r" t="t"/>
                  <a:pathLst>
                    <a:path extrusionOk="0" h="12299" w="21257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1"/>
                      </a:lnTo>
                      <a:cubicBezTo>
                        <a:pt x="10876" y="-107"/>
                        <a:pt x="9859" y="-107"/>
                        <a:pt x="8990" y="321"/>
                      </a:cubicBezTo>
                      <a:lnTo>
                        <a:pt x="535" y="5275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8" name="Google Shape;1208;p32"/>
                <p:cNvSpPr/>
                <p:nvPr/>
              </p:nvSpPr>
              <p:spPr>
                <a:xfrm>
                  <a:off x="4769418" y="5240428"/>
                  <a:ext cx="30663" cy="17728"/>
                </a:xfrm>
                <a:custGeom>
                  <a:rect b="b" l="l" r="r" t="t"/>
                  <a:pathLst>
                    <a:path extrusionOk="0" h="17728" w="30663">
                      <a:moveTo>
                        <a:pt x="535" y="6417"/>
                      </a:moveTo>
                      <a:lnTo>
                        <a:pt x="18775" y="17371"/>
                      </a:lnTo>
                      <a:cubicBezTo>
                        <a:pt x="19667" y="17847"/>
                        <a:pt x="20734" y="17847"/>
                        <a:pt x="21626" y="17371"/>
                      </a:cubicBezTo>
                      <a:lnTo>
                        <a:pt x="29986" y="12513"/>
                      </a:lnTo>
                      <a:cubicBezTo>
                        <a:pt x="30841" y="12037"/>
                        <a:pt x="30936" y="11370"/>
                        <a:pt x="29986" y="10894"/>
                      </a:cubicBezTo>
                      <a:lnTo>
                        <a:pt x="11745" y="321"/>
                      </a:lnTo>
                      <a:cubicBezTo>
                        <a:pt x="10876" y="-107"/>
                        <a:pt x="9860" y="-107"/>
                        <a:pt x="8990" y="321"/>
                      </a:cubicBezTo>
                      <a:lnTo>
                        <a:pt x="535" y="5275"/>
                      </a:lnTo>
                      <a:cubicBezTo>
                        <a:pt x="-130" y="5275"/>
                        <a:pt x="-225" y="5941"/>
                        <a:pt x="535" y="6417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9" name="Google Shape;1209;p32"/>
                <p:cNvSpPr/>
                <p:nvPr/>
              </p:nvSpPr>
              <p:spPr>
                <a:xfrm>
                  <a:off x="4751035" y="5243345"/>
                  <a:ext cx="21400" cy="12299"/>
                </a:xfrm>
                <a:custGeom>
                  <a:rect b="b" l="l" r="r" t="t"/>
                  <a:pathLst>
                    <a:path extrusionOk="0" h="12299" w="21400">
                      <a:moveTo>
                        <a:pt x="677" y="6834"/>
                      </a:moveTo>
                      <a:lnTo>
                        <a:pt x="9513" y="11978"/>
                      </a:lnTo>
                      <a:cubicBezTo>
                        <a:pt x="10382" y="12406"/>
                        <a:pt x="11398" y="12406"/>
                        <a:pt x="12268" y="11978"/>
                      </a:cubicBezTo>
                      <a:lnTo>
                        <a:pt x="20723" y="7025"/>
                      </a:lnTo>
                      <a:cubicBezTo>
                        <a:pt x="21578" y="7025"/>
                        <a:pt x="21673" y="5882"/>
                        <a:pt x="20723" y="5405"/>
                      </a:cubicBezTo>
                      <a:lnTo>
                        <a:pt x="11888" y="357"/>
                      </a:lnTo>
                      <a:cubicBezTo>
                        <a:pt x="11031" y="-119"/>
                        <a:pt x="9990" y="-119"/>
                        <a:pt x="9133" y="357"/>
                      </a:cubicBezTo>
                      <a:lnTo>
                        <a:pt x="677" y="4929"/>
                      </a:lnTo>
                      <a:cubicBezTo>
                        <a:pt x="-178" y="5691"/>
                        <a:pt x="-273" y="6453"/>
                        <a:pt x="677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0" name="Google Shape;1210;p32"/>
                <p:cNvSpPr/>
                <p:nvPr/>
              </p:nvSpPr>
              <p:spPr>
                <a:xfrm>
                  <a:off x="4738529" y="5236106"/>
                  <a:ext cx="21200" cy="12299"/>
                </a:xfrm>
                <a:custGeom>
                  <a:rect b="b" l="l" r="r" t="t"/>
                  <a:pathLst>
                    <a:path extrusionOk="0" h="12299" w="21200">
                      <a:moveTo>
                        <a:pt x="454" y="6834"/>
                      </a:moveTo>
                      <a:lnTo>
                        <a:pt x="9289" y="11978"/>
                      </a:lnTo>
                      <a:cubicBezTo>
                        <a:pt x="10191" y="12406"/>
                        <a:pt x="11238" y="12406"/>
                        <a:pt x="12139" y="11978"/>
                      </a:cubicBezTo>
                      <a:lnTo>
                        <a:pt x="20594" y="7025"/>
                      </a:lnTo>
                      <a:cubicBezTo>
                        <a:pt x="21354" y="6549"/>
                        <a:pt x="21449" y="5882"/>
                        <a:pt x="20594" y="5406"/>
                      </a:cubicBezTo>
                      <a:lnTo>
                        <a:pt x="11759" y="357"/>
                      </a:lnTo>
                      <a:cubicBezTo>
                        <a:pt x="10868" y="-119"/>
                        <a:pt x="9800" y="-119"/>
                        <a:pt x="8909" y="357"/>
                      </a:cubicBezTo>
                      <a:lnTo>
                        <a:pt x="549" y="5215"/>
                      </a:lnTo>
                      <a:cubicBezTo>
                        <a:pt x="-116" y="5691"/>
                        <a:pt x="-211" y="6453"/>
                        <a:pt x="45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1" name="Google Shape;1211;p32"/>
                <p:cNvSpPr/>
                <p:nvPr/>
              </p:nvSpPr>
              <p:spPr>
                <a:xfrm>
                  <a:off x="4726002" y="5228867"/>
                  <a:ext cx="21257" cy="12299"/>
                </a:xfrm>
                <a:custGeom>
                  <a:rect b="b" l="l" r="r" t="t"/>
                  <a:pathLst>
                    <a:path extrusionOk="0" h="12299" w="21257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39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548"/>
                        <a:pt x="21531" y="5881"/>
                        <a:pt x="20581" y="5405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2" name="Google Shape;1212;p32"/>
                <p:cNvSpPr/>
                <p:nvPr/>
              </p:nvSpPr>
              <p:spPr>
                <a:xfrm>
                  <a:off x="4713712" y="5221628"/>
                  <a:ext cx="20781" cy="12299"/>
                </a:xfrm>
                <a:custGeom>
                  <a:rect b="b" l="l" r="r" t="t"/>
                  <a:pathLst>
                    <a:path extrusionOk="0" h="12299" w="20781">
                      <a:moveTo>
                        <a:pt x="0" y="6834"/>
                      </a:moveTo>
                      <a:lnTo>
                        <a:pt x="8835" y="11978"/>
                      </a:lnTo>
                      <a:cubicBezTo>
                        <a:pt x="9737" y="12406"/>
                        <a:pt x="10784" y="12406"/>
                        <a:pt x="11685" y="11978"/>
                      </a:cubicBezTo>
                      <a:lnTo>
                        <a:pt x="20141" y="7120"/>
                      </a:lnTo>
                      <a:cubicBezTo>
                        <a:pt x="20996" y="6644"/>
                        <a:pt x="20996" y="5882"/>
                        <a:pt x="20141" y="5501"/>
                      </a:cubicBezTo>
                      <a:lnTo>
                        <a:pt x="11305" y="357"/>
                      </a:lnTo>
                      <a:cubicBezTo>
                        <a:pt x="10414" y="-119"/>
                        <a:pt x="9346" y="-119"/>
                        <a:pt x="8455" y="357"/>
                      </a:cubicBezTo>
                      <a:lnTo>
                        <a:pt x="95" y="5215"/>
                      </a:lnTo>
                      <a:cubicBezTo>
                        <a:pt x="0" y="5691"/>
                        <a:pt x="0" y="6453"/>
                        <a:pt x="0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3" name="Google Shape;1213;p32"/>
                <p:cNvSpPr/>
                <p:nvPr/>
              </p:nvSpPr>
              <p:spPr>
                <a:xfrm>
                  <a:off x="4701016" y="5214425"/>
                  <a:ext cx="21257" cy="12299"/>
                </a:xfrm>
                <a:custGeom>
                  <a:rect b="b" l="l" r="r" t="t"/>
                  <a:pathLst>
                    <a:path extrusionOk="0" h="12299" w="21257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61" y="12418"/>
                        <a:pt x="11329" y="12418"/>
                        <a:pt x="12220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59" y="-107"/>
                        <a:pt x="8990" y="322"/>
                      </a:cubicBezTo>
                      <a:lnTo>
                        <a:pt x="535" y="5179"/>
                      </a:lnTo>
                      <a:cubicBezTo>
                        <a:pt x="-130" y="5274"/>
                        <a:pt x="-225" y="6417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4" name="Google Shape;1214;p32"/>
                <p:cNvSpPr/>
                <p:nvPr/>
              </p:nvSpPr>
              <p:spPr>
                <a:xfrm>
                  <a:off x="4688557" y="5207186"/>
                  <a:ext cx="21271" cy="12299"/>
                </a:xfrm>
                <a:custGeom>
                  <a:rect b="b" l="l" r="r" t="t"/>
                  <a:pathLst>
                    <a:path extrusionOk="0" h="12299" w="21271">
                      <a:moveTo>
                        <a:pt x="454" y="6894"/>
                      </a:moveTo>
                      <a:lnTo>
                        <a:pt x="9289" y="11942"/>
                      </a:lnTo>
                      <a:cubicBezTo>
                        <a:pt x="10180" y="12418"/>
                        <a:pt x="11248" y="12418"/>
                        <a:pt x="12139" y="11942"/>
                      </a:cubicBezTo>
                      <a:lnTo>
                        <a:pt x="20594" y="7084"/>
                      </a:lnTo>
                      <a:cubicBezTo>
                        <a:pt x="21449" y="6608"/>
                        <a:pt x="21544" y="5846"/>
                        <a:pt x="20594" y="5465"/>
                      </a:cubicBezTo>
                      <a:lnTo>
                        <a:pt x="11759" y="322"/>
                      </a:lnTo>
                      <a:cubicBezTo>
                        <a:pt x="10858" y="-107"/>
                        <a:pt x="9811" y="-107"/>
                        <a:pt x="8909" y="322"/>
                      </a:cubicBezTo>
                      <a:lnTo>
                        <a:pt x="549" y="5274"/>
                      </a:lnTo>
                      <a:cubicBezTo>
                        <a:pt x="-116" y="5751"/>
                        <a:pt x="-211" y="6417"/>
                        <a:pt x="45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5" name="Google Shape;1215;p32"/>
                <p:cNvSpPr/>
                <p:nvPr/>
              </p:nvSpPr>
              <p:spPr>
                <a:xfrm>
                  <a:off x="4675924" y="5199947"/>
                  <a:ext cx="21364" cy="12299"/>
                </a:xfrm>
                <a:custGeom>
                  <a:rect b="b" l="l" r="r" t="t"/>
                  <a:pathLst>
                    <a:path extrusionOk="0" h="12299" w="21364">
                      <a:moveTo>
                        <a:pt x="641" y="6894"/>
                      </a:moveTo>
                      <a:lnTo>
                        <a:pt x="9477" y="11942"/>
                      </a:lnTo>
                      <a:cubicBezTo>
                        <a:pt x="10368" y="12418"/>
                        <a:pt x="11435" y="12418"/>
                        <a:pt x="12327" y="11942"/>
                      </a:cubicBezTo>
                      <a:lnTo>
                        <a:pt x="20687" y="7084"/>
                      </a:lnTo>
                      <a:cubicBezTo>
                        <a:pt x="21542" y="6608"/>
                        <a:pt x="21637" y="5846"/>
                        <a:pt x="20687" y="5465"/>
                      </a:cubicBezTo>
                      <a:lnTo>
                        <a:pt x="11852" y="321"/>
                      </a:lnTo>
                      <a:cubicBezTo>
                        <a:pt x="10982" y="-107"/>
                        <a:pt x="9966" y="-107"/>
                        <a:pt x="9096" y="321"/>
                      </a:cubicBezTo>
                      <a:lnTo>
                        <a:pt x="641" y="5275"/>
                      </a:lnTo>
                      <a:cubicBezTo>
                        <a:pt x="-214" y="5751"/>
                        <a:pt x="-214" y="6417"/>
                        <a:pt x="641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6" name="Google Shape;1216;p32"/>
                <p:cNvSpPr/>
                <p:nvPr/>
              </p:nvSpPr>
              <p:spPr>
                <a:xfrm>
                  <a:off x="4663585" y="5192708"/>
                  <a:ext cx="21257" cy="12299"/>
                </a:xfrm>
                <a:custGeom>
                  <a:rect b="b" l="l" r="r" t="t"/>
                  <a:pathLst>
                    <a:path extrusionOk="0" h="12299" w="21257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7084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44" y="-107"/>
                        <a:pt x="9797" y="-107"/>
                        <a:pt x="8895" y="322"/>
                      </a:cubicBezTo>
                      <a:lnTo>
                        <a:pt x="535" y="5274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7" name="Google Shape;1217;p32"/>
                <p:cNvSpPr/>
                <p:nvPr/>
              </p:nvSpPr>
              <p:spPr>
                <a:xfrm>
                  <a:off x="4651034" y="5185529"/>
                  <a:ext cx="21269" cy="12299"/>
                </a:xfrm>
                <a:custGeom>
                  <a:rect b="b" l="l" r="r" t="t"/>
                  <a:pathLst>
                    <a:path extrusionOk="0" h="12299" w="21269">
                      <a:moveTo>
                        <a:pt x="546" y="6834"/>
                      </a:moveTo>
                      <a:lnTo>
                        <a:pt x="9381" y="11978"/>
                      </a:lnTo>
                      <a:cubicBezTo>
                        <a:pt x="10283" y="12406"/>
                        <a:pt x="11330" y="12406"/>
                        <a:pt x="12232" y="11978"/>
                      </a:cubicBezTo>
                      <a:lnTo>
                        <a:pt x="20592" y="7120"/>
                      </a:lnTo>
                      <a:cubicBezTo>
                        <a:pt x="21447" y="6644"/>
                        <a:pt x="21542" y="5882"/>
                        <a:pt x="20592" y="5501"/>
                      </a:cubicBezTo>
                      <a:lnTo>
                        <a:pt x="11757" y="357"/>
                      </a:lnTo>
                      <a:cubicBezTo>
                        <a:pt x="10865" y="-119"/>
                        <a:pt x="9798" y="-119"/>
                        <a:pt x="8906" y="357"/>
                      </a:cubicBezTo>
                      <a:lnTo>
                        <a:pt x="451" y="5215"/>
                      </a:lnTo>
                      <a:cubicBezTo>
                        <a:pt x="-119" y="5596"/>
                        <a:pt x="-214" y="6358"/>
                        <a:pt x="546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8" name="Google Shape;1218;p32"/>
                <p:cNvSpPr/>
                <p:nvPr/>
              </p:nvSpPr>
              <p:spPr>
                <a:xfrm>
                  <a:off x="4638600" y="5178325"/>
                  <a:ext cx="21257" cy="12263"/>
                </a:xfrm>
                <a:custGeom>
                  <a:rect b="b" l="l" r="r" t="t"/>
                  <a:pathLst>
                    <a:path extrusionOk="0" h="12263" w="21257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40" y="12371"/>
                        <a:pt x="11256" y="12371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44" y="-107"/>
                        <a:pt x="9797" y="-107"/>
                        <a:pt x="8895" y="322"/>
                      </a:cubicBezTo>
                      <a:lnTo>
                        <a:pt x="535" y="5179"/>
                      </a:lnTo>
                      <a:cubicBezTo>
                        <a:pt x="-130" y="5656"/>
                        <a:pt x="-225" y="6417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9" name="Google Shape;1219;p32"/>
                <p:cNvSpPr/>
                <p:nvPr/>
              </p:nvSpPr>
              <p:spPr>
                <a:xfrm>
                  <a:off x="4626083" y="5171051"/>
                  <a:ext cx="21234" cy="12299"/>
                </a:xfrm>
                <a:custGeom>
                  <a:rect b="b" l="l" r="r" t="t"/>
                  <a:pathLst>
                    <a:path extrusionOk="0" h="12299" w="21234">
                      <a:moveTo>
                        <a:pt x="511" y="6834"/>
                      </a:moveTo>
                      <a:lnTo>
                        <a:pt x="9347" y="11978"/>
                      </a:lnTo>
                      <a:cubicBezTo>
                        <a:pt x="10248" y="12406"/>
                        <a:pt x="11295" y="12406"/>
                        <a:pt x="12197" y="11978"/>
                      </a:cubicBezTo>
                      <a:lnTo>
                        <a:pt x="20557" y="7025"/>
                      </a:lnTo>
                      <a:cubicBezTo>
                        <a:pt x="21412" y="6548"/>
                        <a:pt x="21507" y="5882"/>
                        <a:pt x="20557" y="5405"/>
                      </a:cubicBezTo>
                      <a:lnTo>
                        <a:pt x="11722" y="357"/>
                      </a:lnTo>
                      <a:cubicBezTo>
                        <a:pt x="10831" y="-119"/>
                        <a:pt x="9763" y="-119"/>
                        <a:pt x="8872" y="357"/>
                      </a:cubicBezTo>
                      <a:lnTo>
                        <a:pt x="416" y="5215"/>
                      </a:lnTo>
                      <a:cubicBezTo>
                        <a:pt x="-154" y="5691"/>
                        <a:pt x="-154" y="6453"/>
                        <a:pt x="511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0" name="Google Shape;1220;p32"/>
                <p:cNvSpPr/>
                <p:nvPr/>
              </p:nvSpPr>
              <p:spPr>
                <a:xfrm>
                  <a:off x="4598129" y="5154858"/>
                  <a:ext cx="36743" cy="21252"/>
                </a:xfrm>
                <a:custGeom>
                  <a:rect b="b" l="l" r="r" t="t"/>
                  <a:pathLst>
                    <a:path extrusionOk="0" h="21252" w="36743">
                      <a:moveTo>
                        <a:pt x="535" y="6834"/>
                      </a:moveTo>
                      <a:lnTo>
                        <a:pt x="24856" y="20931"/>
                      </a:lnTo>
                      <a:cubicBezTo>
                        <a:pt x="25725" y="21360"/>
                        <a:pt x="26741" y="21360"/>
                        <a:pt x="27611" y="20931"/>
                      </a:cubicBezTo>
                      <a:lnTo>
                        <a:pt x="36066" y="15978"/>
                      </a:lnTo>
                      <a:cubicBezTo>
                        <a:pt x="36921" y="15502"/>
                        <a:pt x="37016" y="14835"/>
                        <a:pt x="36066" y="14359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1" name="Google Shape;1221;p32"/>
                <p:cNvSpPr/>
                <p:nvPr/>
              </p:nvSpPr>
              <p:spPr>
                <a:xfrm>
                  <a:off x="4763493" y="5250906"/>
                  <a:ext cx="24428" cy="14204"/>
                </a:xfrm>
                <a:custGeom>
                  <a:rect b="b" l="l" r="r" t="t"/>
                  <a:pathLst>
                    <a:path extrusionOk="0" h="14204" w="24428">
                      <a:moveTo>
                        <a:pt x="475" y="6894"/>
                      </a:moveTo>
                      <a:lnTo>
                        <a:pt x="12540" y="13847"/>
                      </a:lnTo>
                      <a:cubicBezTo>
                        <a:pt x="13431" y="14323"/>
                        <a:pt x="14499" y="14323"/>
                        <a:pt x="15390" y="13847"/>
                      </a:cubicBezTo>
                      <a:lnTo>
                        <a:pt x="23751" y="8989"/>
                      </a:lnTo>
                      <a:cubicBezTo>
                        <a:pt x="24606" y="8513"/>
                        <a:pt x="24701" y="7751"/>
                        <a:pt x="23751" y="7370"/>
                      </a:cubicBezTo>
                      <a:lnTo>
                        <a:pt x="11685" y="321"/>
                      </a:lnTo>
                      <a:cubicBezTo>
                        <a:pt x="10784" y="-107"/>
                        <a:pt x="9737" y="-107"/>
                        <a:pt x="8835" y="321"/>
                      </a:cubicBezTo>
                      <a:lnTo>
                        <a:pt x="380" y="5179"/>
                      </a:lnTo>
                      <a:cubicBezTo>
                        <a:pt x="-95" y="5370"/>
                        <a:pt x="-190" y="6132"/>
                        <a:pt x="47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22" name="Google Shape;1222;p32"/>
              <p:cNvGrpSpPr/>
              <p:nvPr/>
            </p:nvGrpSpPr>
            <p:grpSpPr>
              <a:xfrm>
                <a:off x="4655095" y="4952197"/>
                <a:ext cx="207390" cy="280361"/>
                <a:chOff x="4655095" y="4952197"/>
                <a:chExt cx="207390" cy="280361"/>
              </a:xfrm>
            </p:grpSpPr>
            <p:grpSp>
              <p:nvGrpSpPr>
                <p:cNvPr id="1223" name="Google Shape;1223;p32"/>
                <p:cNvGrpSpPr/>
                <p:nvPr/>
              </p:nvGrpSpPr>
              <p:grpSpPr>
                <a:xfrm>
                  <a:off x="4655095" y="4952197"/>
                  <a:ext cx="207390" cy="280361"/>
                  <a:chOff x="4655095" y="4952197"/>
                  <a:chExt cx="207390" cy="280361"/>
                </a:xfrm>
              </p:grpSpPr>
              <p:sp>
                <p:nvSpPr>
                  <p:cNvPr id="1224" name="Google Shape;1224;p32"/>
                  <p:cNvSpPr/>
                  <p:nvPr/>
                </p:nvSpPr>
                <p:spPr>
                  <a:xfrm>
                    <a:off x="4655095" y="4952197"/>
                    <a:ext cx="207390" cy="280361"/>
                  </a:xfrm>
                  <a:custGeom>
                    <a:rect b="b" l="l" r="r" t="t"/>
                    <a:pathLst>
                      <a:path extrusionOk="0" h="280361" w="207390">
                        <a:moveTo>
                          <a:pt x="200455" y="280361"/>
                        </a:moveTo>
                        <a:lnTo>
                          <a:pt x="200455" y="280361"/>
                        </a:lnTo>
                        <a:lnTo>
                          <a:pt x="0" y="164251"/>
                        </a:lnTo>
                        <a:lnTo>
                          <a:pt x="0" y="6232"/>
                        </a:lnTo>
                        <a:lnTo>
                          <a:pt x="1520" y="2612"/>
                        </a:lnTo>
                        <a:lnTo>
                          <a:pt x="3230" y="1850"/>
                        </a:lnTo>
                        <a:lnTo>
                          <a:pt x="3230" y="1850"/>
                        </a:lnTo>
                        <a:cubicBezTo>
                          <a:pt x="7492" y="-617"/>
                          <a:pt x="12744" y="-617"/>
                          <a:pt x="17005" y="1850"/>
                        </a:cubicBezTo>
                        <a:lnTo>
                          <a:pt x="200455" y="108054"/>
                        </a:lnTo>
                        <a:cubicBezTo>
                          <a:pt x="204734" y="110530"/>
                          <a:pt x="207375" y="115102"/>
                          <a:pt x="207391" y="120055"/>
                        </a:cubicBezTo>
                        <a:lnTo>
                          <a:pt x="207391" y="268360"/>
                        </a:lnTo>
                        <a:cubicBezTo>
                          <a:pt x="206156" y="275980"/>
                          <a:pt x="204731" y="277885"/>
                          <a:pt x="200455" y="280361"/>
                        </a:cubicBezTo>
                        <a:close/>
                      </a:path>
                    </a:pathLst>
                  </a:custGeom>
                  <a:solidFill>
                    <a:srgbClr val="E5E5E5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25" name="Google Shape;1225;p32"/>
                  <p:cNvSpPr/>
                  <p:nvPr/>
                </p:nvSpPr>
                <p:spPr>
                  <a:xfrm>
                    <a:off x="4655095" y="4952197"/>
                    <a:ext cx="205775" cy="127104"/>
                  </a:xfrm>
                  <a:custGeom>
                    <a:rect b="b" l="l" r="r" t="t"/>
                    <a:pathLst>
                      <a:path extrusionOk="0" h="127104" w="205775">
                        <a:moveTo>
                          <a:pt x="182120" y="127104"/>
                        </a:moveTo>
                        <a:lnTo>
                          <a:pt x="0" y="11470"/>
                        </a:lnTo>
                        <a:lnTo>
                          <a:pt x="0" y="6232"/>
                        </a:lnTo>
                        <a:lnTo>
                          <a:pt x="1520" y="2612"/>
                        </a:lnTo>
                        <a:lnTo>
                          <a:pt x="3230" y="1850"/>
                        </a:lnTo>
                        <a:cubicBezTo>
                          <a:pt x="7492" y="-617"/>
                          <a:pt x="12744" y="-617"/>
                          <a:pt x="17005" y="1850"/>
                        </a:cubicBezTo>
                        <a:lnTo>
                          <a:pt x="200455" y="108054"/>
                        </a:lnTo>
                        <a:cubicBezTo>
                          <a:pt x="202698" y="109330"/>
                          <a:pt x="204541" y="111216"/>
                          <a:pt x="205776" y="113483"/>
                        </a:cubicBezTo>
                        <a:close/>
                      </a:path>
                    </a:pathLst>
                  </a:custGeom>
                  <a:solidFill>
                    <a:srgbClr val="E5E5E5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26" name="Google Shape;1226;p32"/>
                  <p:cNvSpPr/>
                  <p:nvPr/>
                </p:nvSpPr>
                <p:spPr>
                  <a:xfrm>
                    <a:off x="4655095" y="4954417"/>
                    <a:ext cx="200455" cy="278140"/>
                  </a:xfrm>
                  <a:custGeom>
                    <a:rect b="b" l="l" r="r" t="t"/>
                    <a:pathLst>
                      <a:path extrusionOk="0" h="278140" w="200455">
                        <a:moveTo>
                          <a:pt x="4655" y="392"/>
                        </a:moveTo>
                        <a:lnTo>
                          <a:pt x="197130" y="111834"/>
                        </a:lnTo>
                        <a:cubicBezTo>
                          <a:pt x="199185" y="113044"/>
                          <a:pt x="200449" y="115254"/>
                          <a:pt x="200455" y="117645"/>
                        </a:cubicBezTo>
                        <a:lnTo>
                          <a:pt x="200455" y="278141"/>
                        </a:lnTo>
                        <a:lnTo>
                          <a:pt x="0" y="162031"/>
                        </a:lnTo>
                        <a:lnTo>
                          <a:pt x="0" y="3059"/>
                        </a:lnTo>
                        <a:cubicBezTo>
                          <a:pt x="45" y="1325"/>
                          <a:pt x="1485" y="-46"/>
                          <a:pt x="3215" y="1"/>
                        </a:cubicBezTo>
                        <a:cubicBezTo>
                          <a:pt x="3720" y="11"/>
                          <a:pt x="4213" y="144"/>
                          <a:pt x="4655" y="392"/>
                        </a:cubicBezTo>
                        <a:close/>
                      </a:path>
                    </a:pathLst>
                  </a:custGeom>
                  <a:solidFill>
                    <a:srgbClr val="DCEEFF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27" name="Google Shape;1227;p32"/>
                  <p:cNvSpPr/>
                  <p:nvPr/>
                </p:nvSpPr>
                <p:spPr>
                  <a:xfrm>
                    <a:off x="4655095" y="4954417"/>
                    <a:ext cx="200455" cy="278140"/>
                  </a:xfrm>
                  <a:custGeom>
                    <a:rect b="b" l="l" r="r" t="t"/>
                    <a:pathLst>
                      <a:path extrusionOk="0" h="278140" w="200455">
                        <a:moveTo>
                          <a:pt x="4655" y="392"/>
                        </a:moveTo>
                        <a:lnTo>
                          <a:pt x="197130" y="111834"/>
                        </a:lnTo>
                        <a:cubicBezTo>
                          <a:pt x="199185" y="113044"/>
                          <a:pt x="200449" y="115254"/>
                          <a:pt x="200455" y="117645"/>
                        </a:cubicBezTo>
                        <a:lnTo>
                          <a:pt x="200455" y="278141"/>
                        </a:lnTo>
                        <a:lnTo>
                          <a:pt x="0" y="162031"/>
                        </a:lnTo>
                        <a:lnTo>
                          <a:pt x="0" y="3059"/>
                        </a:lnTo>
                        <a:cubicBezTo>
                          <a:pt x="45" y="1325"/>
                          <a:pt x="1485" y="-46"/>
                          <a:pt x="3215" y="1"/>
                        </a:cubicBezTo>
                        <a:cubicBezTo>
                          <a:pt x="3720" y="11"/>
                          <a:pt x="4213" y="144"/>
                          <a:pt x="4655" y="392"/>
                        </a:cubicBezTo>
                        <a:close/>
                      </a:path>
                    </a:pathLst>
                  </a:custGeom>
                  <a:solidFill>
                    <a:srgbClr val="F4F4F4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28" name="Google Shape;1228;p32"/>
                  <p:cNvSpPr/>
                  <p:nvPr/>
                </p:nvSpPr>
                <p:spPr>
                  <a:xfrm>
                    <a:off x="4655095" y="5110733"/>
                    <a:ext cx="200455" cy="121824"/>
                  </a:xfrm>
                  <a:custGeom>
                    <a:rect b="b" l="l" r="r" t="t"/>
                    <a:pathLst>
                      <a:path extrusionOk="0" h="121824" w="200455">
                        <a:moveTo>
                          <a:pt x="200455" y="121825"/>
                        </a:moveTo>
                        <a:lnTo>
                          <a:pt x="200455" y="116014"/>
                        </a:lnTo>
                        <a:lnTo>
                          <a:pt x="0" y="0"/>
                        </a:lnTo>
                        <a:lnTo>
                          <a:pt x="0" y="5715"/>
                        </a:lnTo>
                        <a:lnTo>
                          <a:pt x="200455" y="121825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229" name="Google Shape;1229;p32"/>
                <p:cNvSpPr/>
                <p:nvPr/>
              </p:nvSpPr>
              <p:spPr>
                <a:xfrm>
                  <a:off x="4660320" y="4963096"/>
                  <a:ext cx="2375" cy="144970"/>
                </a:xfrm>
                <a:custGeom>
                  <a:rect b="b" l="l" r="r" t="t"/>
                  <a:pathLst>
                    <a:path extrusionOk="0" h="144970" w="2375">
                      <a:moveTo>
                        <a:pt x="0" y="144971"/>
                      </a:moveTo>
                      <a:lnTo>
                        <a:pt x="0" y="0"/>
                      </a:lnTo>
                      <a:lnTo>
                        <a:pt x="2375" y="1429"/>
                      </a:lnTo>
                      <a:lnTo>
                        <a:pt x="2375" y="143732"/>
                      </a:lnTo>
                      <a:lnTo>
                        <a:pt x="0" y="14497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0" name="Google Shape;1230;p32"/>
                <p:cNvSpPr/>
                <p:nvPr/>
              </p:nvSpPr>
              <p:spPr>
                <a:xfrm>
                  <a:off x="4662695" y="4964525"/>
                  <a:ext cx="186490" cy="249936"/>
                </a:xfrm>
                <a:custGeom>
                  <a:rect b="b" l="l" r="r" t="t"/>
                  <a:pathLst>
                    <a:path extrusionOk="0" h="249936" w="186490">
                      <a:moveTo>
                        <a:pt x="0" y="0"/>
                      </a:moveTo>
                      <a:lnTo>
                        <a:pt x="0" y="142304"/>
                      </a:lnTo>
                      <a:lnTo>
                        <a:pt x="186490" y="249936"/>
                      </a:lnTo>
                      <a:lnTo>
                        <a:pt x="186490" y="1079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1" name="Google Shape;1231;p32"/>
                <p:cNvSpPr/>
                <p:nvPr/>
              </p:nvSpPr>
              <p:spPr>
                <a:xfrm>
                  <a:off x="4660320" y="5106828"/>
                  <a:ext cx="188865" cy="110490"/>
                </a:xfrm>
                <a:custGeom>
                  <a:rect b="b" l="l" r="r" t="t"/>
                  <a:pathLst>
                    <a:path extrusionOk="0" h="110490" w="188865">
                      <a:moveTo>
                        <a:pt x="0" y="1238"/>
                      </a:moveTo>
                      <a:lnTo>
                        <a:pt x="188865" y="110490"/>
                      </a:lnTo>
                      <a:lnTo>
                        <a:pt x="188865" y="107633"/>
                      </a:lnTo>
                      <a:lnTo>
                        <a:pt x="2375" y="0"/>
                      </a:lnTo>
                      <a:lnTo>
                        <a:pt x="0" y="123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232" name="Google Shape;1232;p32"/>
            <p:cNvSpPr/>
            <p:nvPr/>
          </p:nvSpPr>
          <p:spPr>
            <a:xfrm>
              <a:off x="2270876" y="3943763"/>
              <a:ext cx="260754" cy="432930"/>
            </a:xfrm>
            <a:custGeom>
              <a:rect b="b" l="l" r="r" t="t"/>
              <a:pathLst>
                <a:path extrusionOk="0" h="432930" w="260754">
                  <a:moveTo>
                    <a:pt x="89949" y="4025"/>
                  </a:moveTo>
                  <a:cubicBezTo>
                    <a:pt x="85198" y="15931"/>
                    <a:pt x="97264" y="30504"/>
                    <a:pt x="129565" y="40696"/>
                  </a:cubicBezTo>
                  <a:cubicBezTo>
                    <a:pt x="161866" y="50888"/>
                    <a:pt x="164811" y="37839"/>
                    <a:pt x="164811" y="37839"/>
                  </a:cubicBezTo>
                  <a:cubicBezTo>
                    <a:pt x="186348" y="47478"/>
                    <a:pt x="207342" y="58289"/>
                    <a:pt x="227702" y="70224"/>
                  </a:cubicBezTo>
                  <a:cubicBezTo>
                    <a:pt x="246703" y="83844"/>
                    <a:pt x="255633" y="123183"/>
                    <a:pt x="258293" y="189667"/>
                  </a:cubicBezTo>
                  <a:cubicBezTo>
                    <a:pt x="261333" y="266534"/>
                    <a:pt x="261523" y="380167"/>
                    <a:pt x="259053" y="400265"/>
                  </a:cubicBezTo>
                  <a:cubicBezTo>
                    <a:pt x="259053" y="400265"/>
                    <a:pt x="222762" y="436460"/>
                    <a:pt x="176401" y="432650"/>
                  </a:cubicBezTo>
                  <a:cubicBezTo>
                    <a:pt x="130040" y="428840"/>
                    <a:pt x="51948" y="387692"/>
                    <a:pt x="32947" y="355878"/>
                  </a:cubicBezTo>
                  <a:cubicBezTo>
                    <a:pt x="33517" y="288441"/>
                    <a:pt x="41307" y="277488"/>
                    <a:pt x="30477" y="238626"/>
                  </a:cubicBezTo>
                  <a:cubicBezTo>
                    <a:pt x="5586" y="149757"/>
                    <a:pt x="-7524" y="113372"/>
                    <a:pt x="4541" y="54317"/>
                  </a:cubicBezTo>
                  <a:cubicBezTo>
                    <a:pt x="14517" y="5644"/>
                    <a:pt x="28482" y="-452"/>
                    <a:pt x="47672" y="24"/>
                  </a:cubicBezTo>
                  <a:cubicBezTo>
                    <a:pt x="61825" y="605"/>
                    <a:pt x="75937" y="1939"/>
                    <a:pt x="89949" y="4025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3" name="Google Shape;1233;p32"/>
            <p:cNvSpPr/>
            <p:nvPr/>
          </p:nvSpPr>
          <p:spPr>
            <a:xfrm>
              <a:off x="2458935" y="4016678"/>
              <a:ext cx="330765" cy="258321"/>
            </a:xfrm>
            <a:custGeom>
              <a:rect b="b" l="l" r="r" t="t"/>
              <a:pathLst>
                <a:path extrusionOk="0" h="258321" w="330765">
                  <a:moveTo>
                    <a:pt x="146521" y="199144"/>
                  </a:moveTo>
                  <a:cubicBezTo>
                    <a:pt x="108520" y="208669"/>
                    <a:pt x="99495" y="184666"/>
                    <a:pt x="94460" y="164759"/>
                  </a:cubicBezTo>
                  <a:cubicBezTo>
                    <a:pt x="82394" y="116467"/>
                    <a:pt x="75459" y="72938"/>
                    <a:pt x="66814" y="45506"/>
                  </a:cubicBezTo>
                  <a:cubicBezTo>
                    <a:pt x="56174" y="13216"/>
                    <a:pt x="45058" y="8073"/>
                    <a:pt x="29383" y="1786"/>
                  </a:cubicBezTo>
                  <a:cubicBezTo>
                    <a:pt x="11047" y="-5643"/>
                    <a:pt x="-4818" y="9977"/>
                    <a:pt x="1357" y="51031"/>
                  </a:cubicBezTo>
                  <a:cubicBezTo>
                    <a:pt x="8834" y="98770"/>
                    <a:pt x="20501" y="145747"/>
                    <a:pt x="36223" y="191429"/>
                  </a:cubicBezTo>
                  <a:cubicBezTo>
                    <a:pt x="40973" y="206478"/>
                    <a:pt x="51614" y="233148"/>
                    <a:pt x="67479" y="246102"/>
                  </a:cubicBezTo>
                  <a:cubicBezTo>
                    <a:pt x="87144" y="262009"/>
                    <a:pt x="116690" y="261342"/>
                    <a:pt x="161437" y="250103"/>
                  </a:cubicBezTo>
                  <a:cubicBezTo>
                    <a:pt x="180437" y="245340"/>
                    <a:pt x="201528" y="233910"/>
                    <a:pt x="237439" y="217051"/>
                  </a:cubicBezTo>
                  <a:cubicBezTo>
                    <a:pt x="246939" y="212479"/>
                    <a:pt x="254634" y="209526"/>
                    <a:pt x="273255" y="200763"/>
                  </a:cubicBezTo>
                  <a:cubicBezTo>
                    <a:pt x="291856" y="192334"/>
                    <a:pt x="308153" y="179523"/>
                    <a:pt x="320756" y="163425"/>
                  </a:cubicBezTo>
                  <a:cubicBezTo>
                    <a:pt x="330256" y="149328"/>
                    <a:pt x="331776" y="142661"/>
                    <a:pt x="330256" y="139423"/>
                  </a:cubicBezTo>
                  <a:cubicBezTo>
                    <a:pt x="328736" y="136184"/>
                    <a:pt x="323321" y="136279"/>
                    <a:pt x="318096" y="142185"/>
                  </a:cubicBezTo>
                  <a:cubicBezTo>
                    <a:pt x="310637" y="152300"/>
                    <a:pt x="301357" y="160920"/>
                    <a:pt x="290735" y="167616"/>
                  </a:cubicBezTo>
                  <a:cubicBezTo>
                    <a:pt x="290735" y="167616"/>
                    <a:pt x="302800" y="155139"/>
                    <a:pt x="309261" y="147042"/>
                  </a:cubicBezTo>
                  <a:cubicBezTo>
                    <a:pt x="315140" y="139908"/>
                    <a:pt x="320001" y="131993"/>
                    <a:pt x="323701" y="123516"/>
                  </a:cubicBezTo>
                  <a:cubicBezTo>
                    <a:pt x="327121" y="115229"/>
                    <a:pt x="319996" y="103989"/>
                    <a:pt x="314201" y="109895"/>
                  </a:cubicBezTo>
                  <a:cubicBezTo>
                    <a:pt x="308406" y="115800"/>
                    <a:pt x="306221" y="121801"/>
                    <a:pt x="296340" y="133612"/>
                  </a:cubicBezTo>
                  <a:cubicBezTo>
                    <a:pt x="291172" y="139918"/>
                    <a:pt x="285271" y="145576"/>
                    <a:pt x="278765" y="150471"/>
                  </a:cubicBezTo>
                  <a:cubicBezTo>
                    <a:pt x="284870" y="142194"/>
                    <a:pt x="290302" y="133431"/>
                    <a:pt x="295010" y="124277"/>
                  </a:cubicBezTo>
                  <a:cubicBezTo>
                    <a:pt x="299192" y="117096"/>
                    <a:pt x="301237" y="108866"/>
                    <a:pt x="300900" y="100560"/>
                  </a:cubicBezTo>
                  <a:cubicBezTo>
                    <a:pt x="300900" y="96274"/>
                    <a:pt x="294535" y="91035"/>
                    <a:pt x="288835" y="99322"/>
                  </a:cubicBezTo>
                  <a:cubicBezTo>
                    <a:pt x="283306" y="110552"/>
                    <a:pt x="276448" y="121077"/>
                    <a:pt x="268409" y="130659"/>
                  </a:cubicBezTo>
                  <a:cubicBezTo>
                    <a:pt x="259669" y="139708"/>
                    <a:pt x="252354" y="144852"/>
                    <a:pt x="252069" y="142375"/>
                  </a:cubicBezTo>
                  <a:cubicBezTo>
                    <a:pt x="251784" y="139899"/>
                    <a:pt x="257389" y="134946"/>
                    <a:pt x="260429" y="124373"/>
                  </a:cubicBezTo>
                  <a:cubicBezTo>
                    <a:pt x="263469" y="113800"/>
                    <a:pt x="260429" y="102656"/>
                    <a:pt x="254634" y="101513"/>
                  </a:cubicBezTo>
                  <a:cubicBezTo>
                    <a:pt x="248839" y="100370"/>
                    <a:pt x="249979" y="100560"/>
                    <a:pt x="245134" y="110466"/>
                  </a:cubicBezTo>
                  <a:cubicBezTo>
                    <a:pt x="238797" y="120601"/>
                    <a:pt x="233117" y="131126"/>
                    <a:pt x="228128" y="141994"/>
                  </a:cubicBezTo>
                  <a:cubicBezTo>
                    <a:pt x="225144" y="152138"/>
                    <a:pt x="219767" y="161416"/>
                    <a:pt x="212453" y="169045"/>
                  </a:cubicBezTo>
                  <a:cubicBezTo>
                    <a:pt x="203428" y="178951"/>
                    <a:pt x="182717" y="190000"/>
                    <a:pt x="146521" y="199144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4" name="Google Shape;1234;p32"/>
            <p:cNvSpPr/>
            <p:nvPr/>
          </p:nvSpPr>
          <p:spPr>
            <a:xfrm>
              <a:off x="2447141" y="4011203"/>
              <a:ext cx="100743" cy="148055"/>
            </a:xfrm>
            <a:custGeom>
              <a:rect b="b" l="l" r="r" t="t"/>
              <a:pathLst>
                <a:path extrusionOk="0" h="148055" w="100743">
                  <a:moveTo>
                    <a:pt x="27117" y="689"/>
                  </a:moveTo>
                  <a:cubicBezTo>
                    <a:pt x="52482" y="-3121"/>
                    <a:pt x="70438" y="8404"/>
                    <a:pt x="81743" y="46981"/>
                  </a:cubicBezTo>
                  <a:cubicBezTo>
                    <a:pt x="93049" y="85557"/>
                    <a:pt x="100744" y="117370"/>
                    <a:pt x="100744" y="117370"/>
                  </a:cubicBezTo>
                  <a:cubicBezTo>
                    <a:pt x="90684" y="132001"/>
                    <a:pt x="75423" y="142231"/>
                    <a:pt x="58088" y="145945"/>
                  </a:cubicBezTo>
                  <a:cubicBezTo>
                    <a:pt x="27687" y="153375"/>
                    <a:pt x="16761" y="138801"/>
                    <a:pt x="16761" y="138801"/>
                  </a:cubicBezTo>
                  <a:cubicBezTo>
                    <a:pt x="16761" y="138801"/>
                    <a:pt x="8306" y="98320"/>
                    <a:pt x="3081" y="70793"/>
                  </a:cubicBezTo>
                  <a:cubicBezTo>
                    <a:pt x="-2144" y="43266"/>
                    <a:pt x="-4329" y="5356"/>
                    <a:pt x="27117" y="689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5" name="Google Shape;1235;p32"/>
            <p:cNvSpPr/>
            <p:nvPr/>
          </p:nvSpPr>
          <p:spPr>
            <a:xfrm>
              <a:off x="2331622" y="3739152"/>
              <a:ext cx="164429" cy="181621"/>
            </a:xfrm>
            <a:custGeom>
              <a:rect b="b" l="l" r="r" t="t"/>
              <a:pathLst>
                <a:path extrusionOk="0" h="181621" w="164429">
                  <a:moveTo>
                    <a:pt x="155175" y="75001"/>
                  </a:moveTo>
                  <a:cubicBezTo>
                    <a:pt x="155175" y="75001"/>
                    <a:pt x="195362" y="13755"/>
                    <a:pt x="108244" y="1277"/>
                  </a:cubicBezTo>
                  <a:cubicBezTo>
                    <a:pt x="45447" y="-7771"/>
                    <a:pt x="5166" y="32710"/>
                    <a:pt x="511" y="76620"/>
                  </a:cubicBezTo>
                  <a:cubicBezTo>
                    <a:pt x="-3954" y="118530"/>
                    <a:pt x="21792" y="162345"/>
                    <a:pt x="40412" y="179300"/>
                  </a:cubicBezTo>
                  <a:cubicBezTo>
                    <a:pt x="58682" y="183929"/>
                    <a:pt x="78014" y="181586"/>
                    <a:pt x="94659" y="172727"/>
                  </a:cubicBezTo>
                  <a:cubicBezTo>
                    <a:pt x="95657" y="161326"/>
                    <a:pt x="96038" y="149877"/>
                    <a:pt x="95799" y="138437"/>
                  </a:cubicBezTo>
                  <a:cubicBezTo>
                    <a:pt x="95799" y="138437"/>
                    <a:pt x="65208" y="73858"/>
                    <a:pt x="155175" y="75001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6" name="Google Shape;1236;p32"/>
            <p:cNvSpPr/>
            <p:nvPr/>
          </p:nvSpPr>
          <p:spPr>
            <a:xfrm>
              <a:off x="2515394" y="4404988"/>
              <a:ext cx="145638" cy="201549"/>
            </a:xfrm>
            <a:custGeom>
              <a:rect b="b" l="l" r="r" t="t"/>
              <a:pathLst>
                <a:path extrusionOk="0" h="201549" w="145638">
                  <a:moveTo>
                    <a:pt x="145639" y="183928"/>
                  </a:moveTo>
                  <a:lnTo>
                    <a:pt x="145639" y="0"/>
                  </a:lnTo>
                  <a:lnTo>
                    <a:pt x="0" y="85249"/>
                  </a:lnTo>
                  <a:lnTo>
                    <a:pt x="56052" y="201549"/>
                  </a:lnTo>
                  <a:lnTo>
                    <a:pt x="145639" y="183928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7" name="Google Shape;1237;p32"/>
            <p:cNvSpPr/>
            <p:nvPr/>
          </p:nvSpPr>
          <p:spPr>
            <a:xfrm>
              <a:off x="2565555" y="4383081"/>
              <a:ext cx="95477" cy="55816"/>
            </a:xfrm>
            <a:custGeom>
              <a:rect b="b" l="l" r="r" t="t"/>
              <a:pathLst>
                <a:path extrusionOk="0" h="55816" w="95477">
                  <a:moveTo>
                    <a:pt x="0" y="32480"/>
                  </a:moveTo>
                  <a:lnTo>
                    <a:pt x="55862" y="0"/>
                  </a:lnTo>
                  <a:lnTo>
                    <a:pt x="95478" y="22860"/>
                  </a:lnTo>
                  <a:lnTo>
                    <a:pt x="37526" y="55816"/>
                  </a:lnTo>
                  <a:lnTo>
                    <a:pt x="0" y="32480"/>
                  </a:ln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8" name="Google Shape;1238;p32"/>
            <p:cNvSpPr/>
            <p:nvPr/>
          </p:nvSpPr>
          <p:spPr>
            <a:xfrm>
              <a:off x="4383145" y="3435820"/>
              <a:ext cx="77712" cy="44958"/>
            </a:xfrm>
            <a:custGeom>
              <a:rect b="b" l="l" r="r" t="t"/>
              <a:pathLst>
                <a:path extrusionOk="0" h="44958" w="77712">
                  <a:moveTo>
                    <a:pt x="77712" y="22479"/>
                  </a:moveTo>
                  <a:cubicBezTo>
                    <a:pt x="77712" y="34894"/>
                    <a:pt x="60316" y="44958"/>
                    <a:pt x="38856" y="44958"/>
                  </a:cubicBezTo>
                  <a:cubicBezTo>
                    <a:pt x="17396" y="44958"/>
                    <a:pt x="0" y="34894"/>
                    <a:pt x="0" y="22479"/>
                  </a:cubicBezTo>
                  <a:cubicBezTo>
                    <a:pt x="0" y="10064"/>
                    <a:pt x="17397" y="0"/>
                    <a:pt x="38856" y="0"/>
                  </a:cubicBezTo>
                  <a:cubicBezTo>
                    <a:pt x="60316" y="0"/>
                    <a:pt x="77712" y="10064"/>
                    <a:pt x="77712" y="22479"/>
                  </a:cubicBez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9" name="Google Shape;1239;p32"/>
            <p:cNvSpPr/>
            <p:nvPr/>
          </p:nvSpPr>
          <p:spPr>
            <a:xfrm flipH="1">
              <a:off x="4682927" y="3694995"/>
              <a:ext cx="1795739" cy="1039558"/>
            </a:xfrm>
            <a:custGeom>
              <a:rect b="b" l="l" r="r" t="t"/>
              <a:pathLst>
                <a:path extrusionOk="0" h="1039558" w="1795739">
                  <a:moveTo>
                    <a:pt x="1781394" y="0"/>
                  </a:moveTo>
                  <a:lnTo>
                    <a:pt x="1781394" y="95"/>
                  </a:lnTo>
                  <a:lnTo>
                    <a:pt x="651623" y="653987"/>
                  </a:lnTo>
                  <a:lnTo>
                    <a:pt x="0" y="1031176"/>
                  </a:lnTo>
                  <a:lnTo>
                    <a:pt x="14440" y="1039558"/>
                  </a:lnTo>
                  <a:lnTo>
                    <a:pt x="666063" y="662273"/>
                  </a:lnTo>
                  <a:lnTo>
                    <a:pt x="1795739" y="8382"/>
                  </a:lnTo>
                  <a:lnTo>
                    <a:pt x="1795739" y="8382"/>
                  </a:lnTo>
                  <a:lnTo>
                    <a:pt x="1781394" y="0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0" name="Google Shape;1240;p32"/>
            <p:cNvSpPr/>
            <p:nvPr/>
          </p:nvSpPr>
          <p:spPr>
            <a:xfrm rot="10800000">
              <a:off x="6022844" y="4502970"/>
              <a:ext cx="644687" cy="369950"/>
            </a:xfrm>
            <a:custGeom>
              <a:rect b="b" l="l" r="r" t="t"/>
              <a:pathLst>
                <a:path extrusionOk="0" h="369950" w="644687">
                  <a:moveTo>
                    <a:pt x="258217" y="369951"/>
                  </a:moveTo>
                  <a:lnTo>
                    <a:pt x="0" y="221837"/>
                  </a:lnTo>
                  <a:lnTo>
                    <a:pt x="386471" y="0"/>
                  </a:lnTo>
                  <a:lnTo>
                    <a:pt x="644688" y="148114"/>
                  </a:lnTo>
                  <a:lnTo>
                    <a:pt x="258217" y="369951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1" name="Google Shape;1241;p32"/>
            <p:cNvSpPr/>
            <p:nvPr/>
          </p:nvSpPr>
          <p:spPr>
            <a:xfrm flipH="1">
              <a:off x="6190049" y="4282211"/>
              <a:ext cx="427701" cy="247554"/>
            </a:xfrm>
            <a:custGeom>
              <a:rect b="b" l="l" r="r" t="t"/>
              <a:pathLst>
                <a:path extrusionOk="0" h="247554" w="427701">
                  <a:moveTo>
                    <a:pt x="213851" y="247555"/>
                  </a:moveTo>
                  <a:lnTo>
                    <a:pt x="0" y="123730"/>
                  </a:lnTo>
                  <a:lnTo>
                    <a:pt x="213851" y="0"/>
                  </a:lnTo>
                  <a:lnTo>
                    <a:pt x="427702" y="123730"/>
                  </a:lnTo>
                  <a:lnTo>
                    <a:pt x="213851" y="247555"/>
                  </a:ln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2" name="Google Shape;1242;p32"/>
            <p:cNvSpPr/>
            <p:nvPr/>
          </p:nvSpPr>
          <p:spPr>
            <a:xfrm flipH="1">
              <a:off x="6403900" y="4405941"/>
              <a:ext cx="213850" cy="371379"/>
            </a:xfrm>
            <a:custGeom>
              <a:rect b="b" l="l" r="r" t="t"/>
              <a:pathLst>
                <a:path extrusionOk="0" h="371379" w="213850">
                  <a:moveTo>
                    <a:pt x="213851" y="371380"/>
                  </a:moveTo>
                  <a:lnTo>
                    <a:pt x="0" y="247555"/>
                  </a:lnTo>
                  <a:lnTo>
                    <a:pt x="0" y="0"/>
                  </a:lnTo>
                  <a:lnTo>
                    <a:pt x="213851" y="123825"/>
                  </a:lnTo>
                  <a:lnTo>
                    <a:pt x="213851" y="371380"/>
                  </a:lnTo>
                  <a:close/>
                </a:path>
              </a:pathLst>
            </a:custGeom>
            <a:solidFill>
              <a:srgbClr val="C5C7D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3" name="Google Shape;1243;p32"/>
            <p:cNvSpPr/>
            <p:nvPr/>
          </p:nvSpPr>
          <p:spPr>
            <a:xfrm flipH="1">
              <a:off x="6190049" y="4405941"/>
              <a:ext cx="213850" cy="371379"/>
            </a:xfrm>
            <a:custGeom>
              <a:rect b="b" l="l" r="r" t="t"/>
              <a:pathLst>
                <a:path extrusionOk="0" h="371379" w="213850">
                  <a:moveTo>
                    <a:pt x="213851" y="247555"/>
                  </a:moveTo>
                  <a:lnTo>
                    <a:pt x="0" y="371380"/>
                  </a:lnTo>
                  <a:lnTo>
                    <a:pt x="0" y="123825"/>
                  </a:lnTo>
                  <a:lnTo>
                    <a:pt x="213851" y="0"/>
                  </a:lnTo>
                  <a:lnTo>
                    <a:pt x="213851" y="247555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4" name="Google Shape;1244;p32"/>
            <p:cNvSpPr/>
            <p:nvPr/>
          </p:nvSpPr>
          <p:spPr>
            <a:xfrm>
              <a:off x="6351541" y="3874743"/>
              <a:ext cx="217302" cy="317702"/>
            </a:xfrm>
            <a:custGeom>
              <a:rect b="b" l="l" r="r" t="t"/>
              <a:pathLst>
                <a:path extrusionOk="0" h="299719" w="205002">
                  <a:moveTo>
                    <a:pt x="72307" y="9903"/>
                  </a:moveTo>
                  <a:cubicBezTo>
                    <a:pt x="80498" y="-3146"/>
                    <a:pt x="142792" y="-11814"/>
                    <a:pt x="163271" y="41050"/>
                  </a:cubicBezTo>
                  <a:cubicBezTo>
                    <a:pt x="171081" y="61052"/>
                    <a:pt x="169843" y="112201"/>
                    <a:pt x="176320" y="144396"/>
                  </a:cubicBezTo>
                  <a:cubicBezTo>
                    <a:pt x="182797" y="176590"/>
                    <a:pt x="198227" y="194783"/>
                    <a:pt x="203657" y="220596"/>
                  </a:cubicBezTo>
                  <a:cubicBezTo>
                    <a:pt x="209086" y="246409"/>
                    <a:pt x="200228" y="290414"/>
                    <a:pt x="136982" y="298129"/>
                  </a:cubicBezTo>
                  <a:cubicBezTo>
                    <a:pt x="73736" y="305845"/>
                    <a:pt x="26111" y="284032"/>
                    <a:pt x="11252" y="263935"/>
                  </a:cubicBezTo>
                  <a:cubicBezTo>
                    <a:pt x="-3607" y="243837"/>
                    <a:pt x="-3893" y="201260"/>
                    <a:pt x="11252" y="178210"/>
                  </a:cubicBezTo>
                  <a:cubicBezTo>
                    <a:pt x="26396" y="155159"/>
                    <a:pt x="38398" y="136776"/>
                    <a:pt x="38017" y="10696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p32"/>
            <p:cNvSpPr/>
            <p:nvPr/>
          </p:nvSpPr>
          <p:spPr>
            <a:xfrm>
              <a:off x="6368017" y="3871983"/>
              <a:ext cx="104086" cy="128266"/>
            </a:xfrm>
            <a:custGeom>
              <a:rect b="b" l="l" r="r" t="t"/>
              <a:pathLst>
                <a:path extrusionOk="0" h="121006" w="98194">
                  <a:moveTo>
                    <a:pt x="98195" y="3459"/>
                  </a:moveTo>
                  <a:cubicBezTo>
                    <a:pt x="98195" y="3459"/>
                    <a:pt x="50570" y="-9685"/>
                    <a:pt x="22471" y="15270"/>
                  </a:cubicBezTo>
                  <a:cubicBezTo>
                    <a:pt x="3316" y="32880"/>
                    <a:pt x="-4399" y="59709"/>
                    <a:pt x="2468" y="84803"/>
                  </a:cubicBezTo>
                  <a:cubicBezTo>
                    <a:pt x="6278" y="99662"/>
                    <a:pt x="13803" y="119855"/>
                    <a:pt x="25614" y="120998"/>
                  </a:cubicBezTo>
                  <a:cubicBezTo>
                    <a:pt x="37425" y="122141"/>
                    <a:pt x="98195" y="3459"/>
                    <a:pt x="98195" y="3459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32"/>
            <p:cNvSpPr/>
            <p:nvPr/>
          </p:nvSpPr>
          <p:spPr>
            <a:xfrm>
              <a:off x="6388363" y="4011215"/>
              <a:ext cx="128390" cy="143694"/>
            </a:xfrm>
            <a:custGeom>
              <a:rect b="b" l="l" r="r" t="t"/>
              <a:pathLst>
                <a:path extrusionOk="0" h="135560" w="121123">
                  <a:moveTo>
                    <a:pt x="96617" y="0"/>
                  </a:moveTo>
                  <a:cubicBezTo>
                    <a:pt x="96617" y="0"/>
                    <a:pt x="93569" y="52387"/>
                    <a:pt x="94522" y="56197"/>
                  </a:cubicBezTo>
                  <a:cubicBezTo>
                    <a:pt x="95474" y="60008"/>
                    <a:pt x="115000" y="63722"/>
                    <a:pt x="120525" y="68294"/>
                  </a:cubicBezTo>
                  <a:cubicBezTo>
                    <a:pt x="126049" y="72866"/>
                    <a:pt x="91950" y="125921"/>
                    <a:pt x="74805" y="133826"/>
                  </a:cubicBezTo>
                  <a:cubicBezTo>
                    <a:pt x="57660" y="141732"/>
                    <a:pt x="4129" y="121539"/>
                    <a:pt x="414" y="94964"/>
                  </a:cubicBezTo>
                  <a:cubicBezTo>
                    <a:pt x="-3015" y="70580"/>
                    <a:pt x="15750" y="51530"/>
                    <a:pt x="22989" y="44863"/>
                  </a:cubicBezTo>
                  <a:cubicBezTo>
                    <a:pt x="27875" y="44509"/>
                    <a:pt x="32771" y="44509"/>
                    <a:pt x="37657" y="44863"/>
                  </a:cubicBezTo>
                  <a:lnTo>
                    <a:pt x="39276" y="19526"/>
                  </a:lnTo>
                  <a:cubicBezTo>
                    <a:pt x="62613" y="11335"/>
                    <a:pt x="96617" y="0"/>
                    <a:pt x="96617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7" name="Google Shape;1247;p32"/>
            <p:cNvSpPr/>
            <p:nvPr/>
          </p:nvSpPr>
          <p:spPr>
            <a:xfrm>
              <a:off x="6169126" y="4068541"/>
              <a:ext cx="242294" cy="344916"/>
            </a:xfrm>
            <a:custGeom>
              <a:rect b="b" l="l" r="r" t="t"/>
              <a:pathLst>
                <a:path extrusionOk="0" h="325392" w="228579">
                  <a:moveTo>
                    <a:pt x="149659" y="225085"/>
                  </a:moveTo>
                  <a:cubicBezTo>
                    <a:pt x="134829" y="245426"/>
                    <a:pt x="117303" y="263658"/>
                    <a:pt x="97557" y="279282"/>
                  </a:cubicBezTo>
                  <a:cubicBezTo>
                    <a:pt x="91252" y="285914"/>
                    <a:pt x="85308" y="292878"/>
                    <a:pt x="79746" y="300142"/>
                  </a:cubicBezTo>
                  <a:cubicBezTo>
                    <a:pt x="70392" y="310933"/>
                    <a:pt x="58276" y="318969"/>
                    <a:pt x="44694" y="323383"/>
                  </a:cubicBezTo>
                  <a:cubicBezTo>
                    <a:pt x="32883" y="326431"/>
                    <a:pt x="27930" y="325669"/>
                    <a:pt x="25644" y="323383"/>
                  </a:cubicBezTo>
                  <a:cubicBezTo>
                    <a:pt x="23358" y="321097"/>
                    <a:pt x="24596" y="317858"/>
                    <a:pt x="29739" y="315763"/>
                  </a:cubicBezTo>
                  <a:cubicBezTo>
                    <a:pt x="38150" y="313277"/>
                    <a:pt x="45961" y="309096"/>
                    <a:pt x="52695" y="303475"/>
                  </a:cubicBezTo>
                  <a:cubicBezTo>
                    <a:pt x="52695" y="303475"/>
                    <a:pt x="41741" y="308524"/>
                    <a:pt x="34788" y="310905"/>
                  </a:cubicBezTo>
                  <a:cubicBezTo>
                    <a:pt x="28644" y="313041"/>
                    <a:pt x="22234" y="314323"/>
                    <a:pt x="15738" y="314715"/>
                  </a:cubicBezTo>
                  <a:cubicBezTo>
                    <a:pt x="9165" y="314715"/>
                    <a:pt x="2403" y="307190"/>
                    <a:pt x="7546" y="305190"/>
                  </a:cubicBezTo>
                  <a:cubicBezTo>
                    <a:pt x="12690" y="303190"/>
                    <a:pt x="17071" y="302713"/>
                    <a:pt x="27549" y="298999"/>
                  </a:cubicBezTo>
                  <a:cubicBezTo>
                    <a:pt x="32921" y="297080"/>
                    <a:pt x="38017" y="294454"/>
                    <a:pt x="42693" y="291188"/>
                  </a:cubicBezTo>
                  <a:cubicBezTo>
                    <a:pt x="35655" y="293262"/>
                    <a:pt x="28454" y="294759"/>
                    <a:pt x="21167" y="295665"/>
                  </a:cubicBezTo>
                  <a:cubicBezTo>
                    <a:pt x="15090" y="296657"/>
                    <a:pt x="8851" y="295932"/>
                    <a:pt x="3165" y="293569"/>
                  </a:cubicBezTo>
                  <a:cubicBezTo>
                    <a:pt x="117" y="292236"/>
                    <a:pt x="-2550" y="286711"/>
                    <a:pt x="4308" y="284902"/>
                  </a:cubicBezTo>
                  <a:cubicBezTo>
                    <a:pt x="13166" y="284041"/>
                    <a:pt x="21881" y="282023"/>
                    <a:pt x="30216" y="278901"/>
                  </a:cubicBezTo>
                  <a:cubicBezTo>
                    <a:pt x="38217" y="275281"/>
                    <a:pt x="43265" y="271471"/>
                    <a:pt x="41455" y="270709"/>
                  </a:cubicBezTo>
                  <a:cubicBezTo>
                    <a:pt x="39645" y="269947"/>
                    <a:pt x="35169" y="272424"/>
                    <a:pt x="27168" y="271852"/>
                  </a:cubicBezTo>
                  <a:cubicBezTo>
                    <a:pt x="19167" y="271281"/>
                    <a:pt x="11642" y="266137"/>
                    <a:pt x="11737" y="262327"/>
                  </a:cubicBezTo>
                  <a:cubicBezTo>
                    <a:pt x="11832" y="258517"/>
                    <a:pt x="13452" y="260422"/>
                    <a:pt x="21262" y="259756"/>
                  </a:cubicBezTo>
                  <a:cubicBezTo>
                    <a:pt x="29559" y="257716"/>
                    <a:pt x="37998" y="256284"/>
                    <a:pt x="46503" y="255469"/>
                  </a:cubicBezTo>
                  <a:cubicBezTo>
                    <a:pt x="54924" y="255791"/>
                    <a:pt x="63344" y="254795"/>
                    <a:pt x="71459" y="252517"/>
                  </a:cubicBezTo>
                  <a:cubicBezTo>
                    <a:pt x="79936" y="249945"/>
                    <a:pt x="99081" y="226990"/>
                    <a:pt x="113750" y="205939"/>
                  </a:cubicBezTo>
                  <a:cubicBezTo>
                    <a:pt x="129714" y="182391"/>
                    <a:pt x="142344" y="156747"/>
                    <a:pt x="151278" y="129739"/>
                  </a:cubicBezTo>
                  <a:cubicBezTo>
                    <a:pt x="160041" y="101164"/>
                    <a:pt x="170328" y="46586"/>
                    <a:pt x="178044" y="27727"/>
                  </a:cubicBezTo>
                  <a:cubicBezTo>
                    <a:pt x="185759" y="8867"/>
                    <a:pt x="198427" y="390"/>
                    <a:pt x="210714" y="9"/>
                  </a:cubicBezTo>
                  <a:cubicBezTo>
                    <a:pt x="225097" y="-467"/>
                    <a:pt x="231289" y="18487"/>
                    <a:pt x="227478" y="34870"/>
                  </a:cubicBezTo>
                  <a:cubicBezTo>
                    <a:pt x="220811" y="62969"/>
                    <a:pt x="188807" y="173650"/>
                    <a:pt x="149659" y="225085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8" name="Google Shape;1248;p32"/>
            <p:cNvSpPr/>
            <p:nvPr/>
          </p:nvSpPr>
          <p:spPr>
            <a:xfrm>
              <a:off x="6350989" y="4058254"/>
              <a:ext cx="187162" cy="246878"/>
            </a:xfrm>
            <a:custGeom>
              <a:rect b="b" l="l" r="r" t="t"/>
              <a:pathLst>
                <a:path extrusionOk="0" h="232904" w="176568">
                  <a:moveTo>
                    <a:pt x="139122" y="16859"/>
                  </a:moveTo>
                  <a:cubicBezTo>
                    <a:pt x="153790" y="19145"/>
                    <a:pt x="170554" y="26955"/>
                    <a:pt x="172840" y="35051"/>
                  </a:cubicBezTo>
                  <a:cubicBezTo>
                    <a:pt x="178965" y="64011"/>
                    <a:pt x="177526" y="94062"/>
                    <a:pt x="168649" y="122300"/>
                  </a:cubicBezTo>
                  <a:cubicBezTo>
                    <a:pt x="155981" y="156019"/>
                    <a:pt x="141503" y="216693"/>
                    <a:pt x="134264" y="231266"/>
                  </a:cubicBezTo>
                  <a:cubicBezTo>
                    <a:pt x="96383" y="236540"/>
                    <a:pt x="57826" y="228996"/>
                    <a:pt x="24726" y="209835"/>
                  </a:cubicBezTo>
                  <a:cubicBezTo>
                    <a:pt x="24726" y="209835"/>
                    <a:pt x="21678" y="151352"/>
                    <a:pt x="21488" y="132016"/>
                  </a:cubicBezTo>
                  <a:cubicBezTo>
                    <a:pt x="-26137" y="90773"/>
                    <a:pt x="14630" y="39814"/>
                    <a:pt x="54635" y="285"/>
                  </a:cubicBezTo>
                  <a:cubicBezTo>
                    <a:pt x="59455" y="-95"/>
                    <a:pt x="64293" y="-95"/>
                    <a:pt x="69113" y="285"/>
                  </a:cubicBezTo>
                  <a:cubicBezTo>
                    <a:pt x="69113" y="285"/>
                    <a:pt x="33394" y="42576"/>
                    <a:pt x="58159" y="66960"/>
                  </a:cubicBezTo>
                  <a:cubicBezTo>
                    <a:pt x="111499" y="50291"/>
                    <a:pt x="122072" y="26384"/>
                    <a:pt x="139122" y="168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9" name="Google Shape;1249;p32"/>
            <p:cNvSpPr/>
            <p:nvPr/>
          </p:nvSpPr>
          <p:spPr>
            <a:xfrm>
              <a:off x="6384325" y="3881810"/>
              <a:ext cx="137686" cy="169616"/>
            </a:xfrm>
            <a:custGeom>
              <a:rect b="b" l="l" r="r" t="t"/>
              <a:pathLst>
                <a:path extrusionOk="0" h="160015" w="129892">
                  <a:moveTo>
                    <a:pt x="2701" y="57241"/>
                  </a:moveTo>
                  <a:lnTo>
                    <a:pt x="2701" y="57241"/>
                  </a:lnTo>
                  <a:cubicBezTo>
                    <a:pt x="8035" y="23618"/>
                    <a:pt x="32324" y="-1719"/>
                    <a:pt x="66995" y="91"/>
                  </a:cubicBezTo>
                  <a:cubicBezTo>
                    <a:pt x="103761" y="2178"/>
                    <a:pt x="131870" y="33673"/>
                    <a:pt x="129784" y="70438"/>
                  </a:cubicBezTo>
                  <a:cubicBezTo>
                    <a:pt x="129774" y="70547"/>
                    <a:pt x="129774" y="70657"/>
                    <a:pt x="129765" y="70767"/>
                  </a:cubicBezTo>
                  <a:cubicBezTo>
                    <a:pt x="128441" y="91415"/>
                    <a:pt x="117601" y="110276"/>
                    <a:pt x="100428" y="121821"/>
                  </a:cubicBezTo>
                  <a:cubicBezTo>
                    <a:pt x="99228" y="126932"/>
                    <a:pt x="97437" y="131886"/>
                    <a:pt x="95094" y="136584"/>
                  </a:cubicBezTo>
                  <a:cubicBezTo>
                    <a:pt x="82806" y="150872"/>
                    <a:pt x="50231" y="159921"/>
                    <a:pt x="39468" y="160016"/>
                  </a:cubicBezTo>
                  <a:cubicBezTo>
                    <a:pt x="29943" y="160016"/>
                    <a:pt x="22132" y="151443"/>
                    <a:pt x="13369" y="137061"/>
                  </a:cubicBezTo>
                  <a:cubicBezTo>
                    <a:pt x="-4728" y="107247"/>
                    <a:pt x="-156" y="73910"/>
                    <a:pt x="2701" y="57241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0" name="Google Shape;1250;p32"/>
            <p:cNvSpPr/>
            <p:nvPr/>
          </p:nvSpPr>
          <p:spPr>
            <a:xfrm>
              <a:off x="6389913" y="3881145"/>
              <a:ext cx="138230" cy="130098"/>
            </a:xfrm>
            <a:custGeom>
              <a:rect b="b" l="l" r="r" t="t"/>
              <a:pathLst>
                <a:path extrusionOk="0" h="122734" w="130406">
                  <a:moveTo>
                    <a:pt x="72390" y="1671"/>
                  </a:moveTo>
                  <a:cubicBezTo>
                    <a:pt x="96679" y="6339"/>
                    <a:pt x="116681" y="13197"/>
                    <a:pt x="123254" y="37104"/>
                  </a:cubicBezTo>
                  <a:cubicBezTo>
                    <a:pt x="127825" y="53487"/>
                    <a:pt x="133731" y="84729"/>
                    <a:pt x="128111" y="98064"/>
                  </a:cubicBezTo>
                  <a:lnTo>
                    <a:pt x="124587" y="107589"/>
                  </a:lnTo>
                  <a:lnTo>
                    <a:pt x="95155" y="122734"/>
                  </a:lnTo>
                  <a:cubicBezTo>
                    <a:pt x="95155" y="122734"/>
                    <a:pt x="81439" y="111304"/>
                    <a:pt x="85630" y="77776"/>
                  </a:cubicBezTo>
                  <a:cubicBezTo>
                    <a:pt x="85506" y="73249"/>
                    <a:pt x="84077" y="68853"/>
                    <a:pt x="81534" y="65108"/>
                  </a:cubicBezTo>
                  <a:cubicBezTo>
                    <a:pt x="79667" y="61944"/>
                    <a:pt x="78315" y="58504"/>
                    <a:pt x="77533" y="54916"/>
                  </a:cubicBezTo>
                  <a:cubicBezTo>
                    <a:pt x="74028" y="45886"/>
                    <a:pt x="67218" y="38529"/>
                    <a:pt x="58483" y="34342"/>
                  </a:cubicBezTo>
                  <a:cubicBezTo>
                    <a:pt x="39653" y="26020"/>
                    <a:pt x="18002" y="27007"/>
                    <a:pt x="0" y="37009"/>
                  </a:cubicBezTo>
                  <a:cubicBezTo>
                    <a:pt x="12706" y="9565"/>
                    <a:pt x="42939" y="-5191"/>
                    <a:pt x="72390" y="1671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1" name="Google Shape;1251;p32"/>
            <p:cNvSpPr/>
            <p:nvPr/>
          </p:nvSpPr>
          <p:spPr>
            <a:xfrm>
              <a:off x="6223986" y="4735273"/>
              <a:ext cx="108702" cy="82916"/>
            </a:xfrm>
            <a:custGeom>
              <a:rect b="b" l="l" r="r" t="t"/>
              <a:pathLst>
                <a:path extrusionOk="0" h="78223" w="102549">
                  <a:moveTo>
                    <a:pt x="95132" y="3"/>
                  </a:moveTo>
                  <a:cubicBezTo>
                    <a:pt x="82845" y="9528"/>
                    <a:pt x="63699" y="3051"/>
                    <a:pt x="62747" y="4003"/>
                  </a:cubicBezTo>
                  <a:cubicBezTo>
                    <a:pt x="48374" y="16282"/>
                    <a:pt x="33334" y="27761"/>
                    <a:pt x="17694" y="38388"/>
                  </a:cubicBezTo>
                  <a:cubicBezTo>
                    <a:pt x="10074" y="44389"/>
                    <a:pt x="-1928" y="52485"/>
                    <a:pt x="263" y="64106"/>
                  </a:cubicBezTo>
                  <a:cubicBezTo>
                    <a:pt x="4168" y="84775"/>
                    <a:pt x="37315" y="78393"/>
                    <a:pt x="49888" y="72107"/>
                  </a:cubicBezTo>
                  <a:cubicBezTo>
                    <a:pt x="62461" y="65820"/>
                    <a:pt x="72558" y="55248"/>
                    <a:pt x="84464" y="47913"/>
                  </a:cubicBezTo>
                  <a:cubicBezTo>
                    <a:pt x="92846" y="42675"/>
                    <a:pt x="101228" y="39912"/>
                    <a:pt x="102466" y="28863"/>
                  </a:cubicBezTo>
                  <a:cubicBezTo>
                    <a:pt x="103323" y="22767"/>
                    <a:pt x="97323" y="-283"/>
                    <a:pt x="95132" y="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2" name="Google Shape;1252;p32"/>
            <p:cNvSpPr/>
            <p:nvPr/>
          </p:nvSpPr>
          <p:spPr>
            <a:xfrm>
              <a:off x="6224466" y="4761723"/>
              <a:ext cx="108209" cy="56495"/>
            </a:xfrm>
            <a:custGeom>
              <a:rect b="b" l="l" r="r" t="t"/>
              <a:pathLst>
                <a:path extrusionOk="0" h="53297" w="102084">
                  <a:moveTo>
                    <a:pt x="101917" y="0"/>
                  </a:moveTo>
                  <a:cubicBezTo>
                    <a:pt x="100298" y="10192"/>
                    <a:pt x="92392" y="13049"/>
                    <a:pt x="83725" y="18193"/>
                  </a:cubicBezTo>
                  <a:cubicBezTo>
                    <a:pt x="71628" y="25717"/>
                    <a:pt x="61055" y="36481"/>
                    <a:pt x="48482" y="42863"/>
                  </a:cubicBezTo>
                  <a:cubicBezTo>
                    <a:pt x="35909" y="49244"/>
                    <a:pt x="8096" y="54483"/>
                    <a:pt x="0" y="39719"/>
                  </a:cubicBezTo>
                  <a:cubicBezTo>
                    <a:pt x="4381" y="59722"/>
                    <a:pt x="36957" y="53435"/>
                    <a:pt x="49435" y="47149"/>
                  </a:cubicBezTo>
                  <a:cubicBezTo>
                    <a:pt x="61913" y="40862"/>
                    <a:pt x="72104" y="30289"/>
                    <a:pt x="84010" y="22955"/>
                  </a:cubicBezTo>
                  <a:cubicBezTo>
                    <a:pt x="92392" y="17716"/>
                    <a:pt x="100775" y="14954"/>
                    <a:pt x="102013" y="3905"/>
                  </a:cubicBezTo>
                  <a:cubicBezTo>
                    <a:pt x="102137" y="2604"/>
                    <a:pt x="102098" y="1293"/>
                    <a:pt x="101917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3" name="Google Shape;1253;p32"/>
            <p:cNvSpPr/>
            <p:nvPr/>
          </p:nvSpPr>
          <p:spPr>
            <a:xfrm>
              <a:off x="6169601" y="4699543"/>
              <a:ext cx="99502" cy="77082"/>
            </a:xfrm>
            <a:custGeom>
              <a:rect b="b" l="l" r="r" t="t"/>
              <a:pathLst>
                <a:path extrusionOk="0" h="72719" w="93870">
                  <a:moveTo>
                    <a:pt x="86537" y="0"/>
                  </a:moveTo>
                  <a:cubicBezTo>
                    <a:pt x="75297" y="9525"/>
                    <a:pt x="57962" y="4000"/>
                    <a:pt x="57390" y="4858"/>
                  </a:cubicBezTo>
                  <a:cubicBezTo>
                    <a:pt x="44255" y="16047"/>
                    <a:pt x="30520" y="26508"/>
                    <a:pt x="16242" y="36195"/>
                  </a:cubicBezTo>
                  <a:cubicBezTo>
                    <a:pt x="9194" y="41719"/>
                    <a:pt x="-1760" y="49149"/>
                    <a:pt x="240" y="59722"/>
                  </a:cubicBezTo>
                  <a:cubicBezTo>
                    <a:pt x="3764" y="78772"/>
                    <a:pt x="34149" y="72866"/>
                    <a:pt x="45674" y="67056"/>
                  </a:cubicBezTo>
                  <a:cubicBezTo>
                    <a:pt x="57200" y="61246"/>
                    <a:pt x="66439" y="51625"/>
                    <a:pt x="77297" y="44958"/>
                  </a:cubicBezTo>
                  <a:cubicBezTo>
                    <a:pt x="85013" y="40100"/>
                    <a:pt x="92633" y="37624"/>
                    <a:pt x="93871" y="27813"/>
                  </a:cubicBezTo>
                  <a:cubicBezTo>
                    <a:pt x="93547" y="18108"/>
                    <a:pt x="91042" y="8600"/>
                    <a:pt x="86537" y="0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4" name="Google Shape;1254;p32"/>
            <p:cNvSpPr/>
            <p:nvPr/>
          </p:nvSpPr>
          <p:spPr>
            <a:xfrm>
              <a:off x="6170058" y="4724979"/>
              <a:ext cx="99108" cy="51736"/>
            </a:xfrm>
            <a:custGeom>
              <a:rect b="b" l="l" r="r" t="t"/>
              <a:pathLst>
                <a:path extrusionOk="0" h="48808" w="93498">
                  <a:moveTo>
                    <a:pt x="93345" y="0"/>
                  </a:moveTo>
                  <a:cubicBezTo>
                    <a:pt x="91821" y="9525"/>
                    <a:pt x="84296" y="11906"/>
                    <a:pt x="76581" y="16669"/>
                  </a:cubicBezTo>
                  <a:cubicBezTo>
                    <a:pt x="65913" y="23622"/>
                    <a:pt x="56388" y="33147"/>
                    <a:pt x="44387" y="39243"/>
                  </a:cubicBezTo>
                  <a:cubicBezTo>
                    <a:pt x="32385" y="45339"/>
                    <a:pt x="7429" y="49911"/>
                    <a:pt x="0" y="36385"/>
                  </a:cubicBezTo>
                  <a:cubicBezTo>
                    <a:pt x="4000" y="54674"/>
                    <a:pt x="33814" y="48959"/>
                    <a:pt x="45244" y="43148"/>
                  </a:cubicBezTo>
                  <a:cubicBezTo>
                    <a:pt x="56674" y="37338"/>
                    <a:pt x="66008" y="27718"/>
                    <a:pt x="76867" y="21050"/>
                  </a:cubicBezTo>
                  <a:cubicBezTo>
                    <a:pt x="84582" y="16193"/>
                    <a:pt x="92202" y="13716"/>
                    <a:pt x="93440" y="3905"/>
                  </a:cubicBezTo>
                  <a:cubicBezTo>
                    <a:pt x="93545" y="2604"/>
                    <a:pt x="93507" y="1295"/>
                    <a:pt x="93345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5" name="Google Shape;1255;p32"/>
            <p:cNvSpPr/>
            <p:nvPr/>
          </p:nvSpPr>
          <p:spPr>
            <a:xfrm>
              <a:off x="6206498" y="4301929"/>
              <a:ext cx="236938" cy="408660"/>
            </a:xfrm>
            <a:custGeom>
              <a:rect b="b" l="l" r="r" t="t"/>
              <a:pathLst>
                <a:path extrusionOk="0" h="385528" w="223526">
                  <a:moveTo>
                    <a:pt x="222028" y="14192"/>
                  </a:moveTo>
                  <a:cubicBezTo>
                    <a:pt x="188671" y="18631"/>
                    <a:pt x="154743" y="13718"/>
                    <a:pt x="124016" y="0"/>
                  </a:cubicBezTo>
                  <a:cubicBezTo>
                    <a:pt x="124587" y="10477"/>
                    <a:pt x="125158" y="19717"/>
                    <a:pt x="125158" y="19717"/>
                  </a:cubicBezTo>
                  <a:cubicBezTo>
                    <a:pt x="85249" y="48292"/>
                    <a:pt x="5239" y="95345"/>
                    <a:pt x="0" y="128111"/>
                  </a:cubicBezTo>
                  <a:cubicBezTo>
                    <a:pt x="5239" y="231553"/>
                    <a:pt x="20955" y="379381"/>
                    <a:pt x="25432" y="381476"/>
                  </a:cubicBezTo>
                  <a:cubicBezTo>
                    <a:pt x="37909" y="387477"/>
                    <a:pt x="46672" y="386525"/>
                    <a:pt x="52578" y="380524"/>
                  </a:cubicBezTo>
                  <a:cubicBezTo>
                    <a:pt x="52578" y="380524"/>
                    <a:pt x="77724" y="292894"/>
                    <a:pt x="70390" y="164306"/>
                  </a:cubicBezTo>
                  <a:cubicBezTo>
                    <a:pt x="70390" y="164306"/>
                    <a:pt x="209931" y="102489"/>
                    <a:pt x="219075" y="69056"/>
                  </a:cubicBezTo>
                  <a:cubicBezTo>
                    <a:pt x="223152" y="55420"/>
                    <a:pt x="224447" y="41103"/>
                    <a:pt x="222885" y="26956"/>
                  </a:cubicBezTo>
                  <a:cubicBezTo>
                    <a:pt x="222790" y="22765"/>
                    <a:pt x="222504" y="18288"/>
                    <a:pt x="222028" y="14192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6" name="Google Shape;1256;p32"/>
            <p:cNvSpPr/>
            <p:nvPr/>
          </p:nvSpPr>
          <p:spPr>
            <a:xfrm>
              <a:off x="6271102" y="4302737"/>
              <a:ext cx="235887" cy="442489"/>
            </a:xfrm>
            <a:custGeom>
              <a:rect b="b" l="l" r="r" t="t"/>
              <a:pathLst>
                <a:path extrusionOk="0" h="417442" w="222535">
                  <a:moveTo>
                    <a:pt x="207359" y="0"/>
                  </a:moveTo>
                  <a:cubicBezTo>
                    <a:pt x="180927" y="11882"/>
                    <a:pt x="151600" y="15820"/>
                    <a:pt x="122968" y="11335"/>
                  </a:cubicBezTo>
                  <a:cubicBezTo>
                    <a:pt x="122968" y="25146"/>
                    <a:pt x="124968" y="51149"/>
                    <a:pt x="124968" y="51149"/>
                  </a:cubicBezTo>
                  <a:cubicBezTo>
                    <a:pt x="84868" y="79153"/>
                    <a:pt x="5144" y="126778"/>
                    <a:pt x="0" y="159544"/>
                  </a:cubicBezTo>
                  <a:cubicBezTo>
                    <a:pt x="5144" y="263081"/>
                    <a:pt x="14859" y="412909"/>
                    <a:pt x="19050" y="414814"/>
                  </a:cubicBezTo>
                  <a:cubicBezTo>
                    <a:pt x="29994" y="419399"/>
                    <a:pt x="42529" y="417917"/>
                    <a:pt x="52102" y="410909"/>
                  </a:cubicBezTo>
                  <a:cubicBezTo>
                    <a:pt x="52102" y="410909"/>
                    <a:pt x="77343" y="324326"/>
                    <a:pt x="70009" y="195739"/>
                  </a:cubicBezTo>
                  <a:cubicBezTo>
                    <a:pt x="70009" y="193358"/>
                    <a:pt x="189643" y="134398"/>
                    <a:pt x="204788" y="118872"/>
                  </a:cubicBezTo>
                  <a:cubicBezTo>
                    <a:pt x="219932" y="103346"/>
                    <a:pt x="222885" y="80105"/>
                    <a:pt x="222504" y="58103"/>
                  </a:cubicBezTo>
                  <a:cubicBezTo>
                    <a:pt x="221466" y="37907"/>
                    <a:pt x="216313" y="18135"/>
                    <a:pt x="207359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7" name="Google Shape;1257;p32"/>
            <p:cNvSpPr/>
            <p:nvPr/>
          </p:nvSpPr>
          <p:spPr>
            <a:xfrm>
              <a:off x="6183254" y="4274877"/>
              <a:ext cx="352749" cy="324700"/>
            </a:xfrm>
            <a:custGeom>
              <a:rect b="b" l="l" r="r" t="t"/>
              <a:pathLst>
                <a:path extrusionOk="0" h="306321" w="332782">
                  <a:moveTo>
                    <a:pt x="319589" y="48292"/>
                  </a:moveTo>
                  <a:cubicBezTo>
                    <a:pt x="319589" y="48292"/>
                    <a:pt x="363881" y="126682"/>
                    <a:pt x="290157" y="166973"/>
                  </a:cubicBezTo>
                  <a:cubicBezTo>
                    <a:pt x="212338" y="209455"/>
                    <a:pt x="164999" y="219361"/>
                    <a:pt x="164999" y="219361"/>
                  </a:cubicBezTo>
                  <a:lnTo>
                    <a:pt x="153283" y="222123"/>
                  </a:lnTo>
                  <a:cubicBezTo>
                    <a:pt x="156950" y="249145"/>
                    <a:pt x="156950" y="276539"/>
                    <a:pt x="153283" y="303562"/>
                  </a:cubicBezTo>
                  <a:cubicBezTo>
                    <a:pt x="153283" y="303562"/>
                    <a:pt x="97752" y="322612"/>
                    <a:pt x="26981" y="260604"/>
                  </a:cubicBezTo>
                  <a:lnTo>
                    <a:pt x="3550" y="185071"/>
                  </a:lnTo>
                  <a:lnTo>
                    <a:pt x="788" y="165068"/>
                  </a:lnTo>
                  <a:cubicBezTo>
                    <a:pt x="-1936" y="151189"/>
                    <a:pt x="2502" y="136869"/>
                    <a:pt x="12599" y="126968"/>
                  </a:cubicBezTo>
                  <a:cubicBezTo>
                    <a:pt x="29553" y="111538"/>
                    <a:pt x="83369" y="72104"/>
                    <a:pt x="116802" y="49625"/>
                  </a:cubicBezTo>
                  <a:cubicBezTo>
                    <a:pt x="150235" y="27146"/>
                    <a:pt x="177286" y="5429"/>
                    <a:pt x="177286" y="5429"/>
                  </a:cubicBezTo>
                  <a:lnTo>
                    <a:pt x="183096" y="0"/>
                  </a:lnTo>
                  <a:cubicBezTo>
                    <a:pt x="183096" y="0"/>
                    <a:pt x="222815" y="31623"/>
                    <a:pt x="295301" y="21050"/>
                  </a:cubicBezTo>
                  <a:cubicBezTo>
                    <a:pt x="304826" y="28750"/>
                    <a:pt x="313027" y="37951"/>
                    <a:pt x="319589" y="48292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8" name="Google Shape;1258;p32"/>
            <p:cNvSpPr/>
            <p:nvPr/>
          </p:nvSpPr>
          <p:spPr>
            <a:xfrm>
              <a:off x="6466820" y="4083042"/>
              <a:ext cx="122590" cy="429780"/>
            </a:xfrm>
            <a:custGeom>
              <a:rect b="b" l="l" r="r" t="t"/>
              <a:pathLst>
                <a:path extrusionOk="0" h="405453" w="115651">
                  <a:moveTo>
                    <a:pt x="8203" y="345513"/>
                  </a:moveTo>
                  <a:cubicBezTo>
                    <a:pt x="14946" y="339437"/>
                    <a:pt x="22071" y="333806"/>
                    <a:pt x="29539" y="328654"/>
                  </a:cubicBezTo>
                  <a:cubicBezTo>
                    <a:pt x="37482" y="324626"/>
                    <a:pt x="44769" y="319424"/>
                    <a:pt x="51160" y="313223"/>
                  </a:cubicBezTo>
                  <a:cubicBezTo>
                    <a:pt x="57923" y="306460"/>
                    <a:pt x="67924" y="277981"/>
                    <a:pt x="73163" y="250263"/>
                  </a:cubicBezTo>
                  <a:cubicBezTo>
                    <a:pt x="77992" y="219257"/>
                    <a:pt x="77478" y="187654"/>
                    <a:pt x="71639" y="156823"/>
                  </a:cubicBezTo>
                  <a:cubicBezTo>
                    <a:pt x="62447" y="119935"/>
                    <a:pt x="50046" y="83921"/>
                    <a:pt x="34587" y="49190"/>
                  </a:cubicBezTo>
                  <a:cubicBezTo>
                    <a:pt x="25062" y="28426"/>
                    <a:pt x="30301" y="15757"/>
                    <a:pt x="39254" y="6518"/>
                  </a:cubicBezTo>
                  <a:cubicBezTo>
                    <a:pt x="49827" y="-4245"/>
                    <a:pt x="60781" y="-3959"/>
                    <a:pt x="73354" y="24997"/>
                  </a:cubicBezTo>
                  <a:cubicBezTo>
                    <a:pt x="90984" y="65646"/>
                    <a:pt x="104015" y="108137"/>
                    <a:pt x="112216" y="151679"/>
                  </a:cubicBezTo>
                  <a:cubicBezTo>
                    <a:pt x="117207" y="183273"/>
                    <a:pt x="116759" y="215488"/>
                    <a:pt x="110882" y="246929"/>
                  </a:cubicBezTo>
                  <a:cubicBezTo>
                    <a:pt x="105701" y="274524"/>
                    <a:pt x="97195" y="301390"/>
                    <a:pt x="85546" y="326939"/>
                  </a:cubicBezTo>
                  <a:cubicBezTo>
                    <a:pt x="82307" y="334464"/>
                    <a:pt x="81736" y="340750"/>
                    <a:pt x="77259" y="355514"/>
                  </a:cubicBezTo>
                  <a:cubicBezTo>
                    <a:pt x="72992" y="370530"/>
                    <a:pt x="65143" y="384289"/>
                    <a:pt x="54399" y="395614"/>
                  </a:cubicBezTo>
                  <a:cubicBezTo>
                    <a:pt x="44874" y="404568"/>
                    <a:pt x="39921" y="406282"/>
                    <a:pt x="37349" y="405139"/>
                  </a:cubicBezTo>
                  <a:cubicBezTo>
                    <a:pt x="34777" y="403996"/>
                    <a:pt x="34206" y="400186"/>
                    <a:pt x="38111" y="395614"/>
                  </a:cubicBezTo>
                  <a:cubicBezTo>
                    <a:pt x="44836" y="388828"/>
                    <a:pt x="50284" y="380892"/>
                    <a:pt x="54208" y="372183"/>
                  </a:cubicBezTo>
                  <a:cubicBezTo>
                    <a:pt x="54208" y="372183"/>
                    <a:pt x="46112" y="382565"/>
                    <a:pt x="40778" y="388375"/>
                  </a:cubicBezTo>
                  <a:cubicBezTo>
                    <a:pt x="36044" y="393624"/>
                    <a:pt x="30596" y="398178"/>
                    <a:pt x="24586" y="401901"/>
                  </a:cubicBezTo>
                  <a:cubicBezTo>
                    <a:pt x="18775" y="405425"/>
                    <a:pt x="9536" y="401234"/>
                    <a:pt x="13346" y="396567"/>
                  </a:cubicBezTo>
                  <a:cubicBezTo>
                    <a:pt x="17156" y="391900"/>
                    <a:pt x="21442" y="389233"/>
                    <a:pt x="29253" y="380470"/>
                  </a:cubicBezTo>
                  <a:cubicBezTo>
                    <a:pt x="33444" y="375880"/>
                    <a:pt x="37063" y="370793"/>
                    <a:pt x="40016" y="365325"/>
                  </a:cubicBezTo>
                  <a:cubicBezTo>
                    <a:pt x="34473" y="370853"/>
                    <a:pt x="28481" y="375918"/>
                    <a:pt x="22109" y="380470"/>
                  </a:cubicBezTo>
                  <a:cubicBezTo>
                    <a:pt x="17156" y="384430"/>
                    <a:pt x="11174" y="386907"/>
                    <a:pt x="4869" y="387613"/>
                  </a:cubicBezTo>
                  <a:cubicBezTo>
                    <a:pt x="1630" y="387613"/>
                    <a:pt x="-2942" y="383803"/>
                    <a:pt x="2583" y="378565"/>
                  </a:cubicBezTo>
                  <a:cubicBezTo>
                    <a:pt x="10451" y="373116"/>
                    <a:pt x="17613" y="366718"/>
                    <a:pt x="23919" y="359515"/>
                  </a:cubicBezTo>
                  <a:cubicBezTo>
                    <a:pt x="29824" y="351990"/>
                    <a:pt x="32872" y="345799"/>
                    <a:pt x="30967" y="345989"/>
                  </a:cubicBezTo>
                  <a:cubicBezTo>
                    <a:pt x="29062" y="346180"/>
                    <a:pt x="25919" y="350752"/>
                    <a:pt x="18394" y="354276"/>
                  </a:cubicBezTo>
                  <a:cubicBezTo>
                    <a:pt x="10870" y="357800"/>
                    <a:pt x="2011" y="356562"/>
                    <a:pt x="487" y="352371"/>
                  </a:cubicBezTo>
                  <a:cubicBezTo>
                    <a:pt x="-1037" y="348180"/>
                    <a:pt x="1249" y="350085"/>
                    <a:pt x="8203" y="345513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9" name="Google Shape;1259;p32"/>
            <p:cNvSpPr/>
            <p:nvPr/>
          </p:nvSpPr>
          <p:spPr>
            <a:xfrm>
              <a:off x="6490841" y="4077626"/>
              <a:ext cx="74124" cy="94270"/>
            </a:xfrm>
            <a:custGeom>
              <a:rect b="b" l="l" r="r" t="t"/>
              <a:pathLst>
                <a:path extrusionOk="0" h="88934" w="69928">
                  <a:moveTo>
                    <a:pt x="69928" y="69255"/>
                  </a:moveTo>
                  <a:cubicBezTo>
                    <a:pt x="69928" y="69255"/>
                    <a:pt x="43163" y="93068"/>
                    <a:pt x="13350" y="88305"/>
                  </a:cubicBezTo>
                  <a:lnTo>
                    <a:pt x="1348" y="38299"/>
                  </a:lnTo>
                  <a:cubicBezTo>
                    <a:pt x="1348" y="38299"/>
                    <a:pt x="-6558" y="12105"/>
                    <a:pt x="15921" y="2104"/>
                  </a:cubicBezTo>
                  <a:cubicBezTo>
                    <a:pt x="38400" y="-7897"/>
                    <a:pt x="60212" y="18296"/>
                    <a:pt x="69928" y="692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0" name="Google Shape;1260;p32"/>
            <p:cNvSpPr/>
            <p:nvPr/>
          </p:nvSpPr>
          <p:spPr>
            <a:xfrm>
              <a:off x="6345497" y="4058119"/>
              <a:ext cx="63405" cy="66570"/>
            </a:xfrm>
            <a:custGeom>
              <a:rect b="b" l="l" r="r" t="t"/>
              <a:pathLst>
                <a:path extrusionOk="0" h="62802" w="59816">
                  <a:moveTo>
                    <a:pt x="59817" y="413"/>
                  </a:moveTo>
                  <a:cubicBezTo>
                    <a:pt x="59817" y="413"/>
                    <a:pt x="30766" y="-8445"/>
                    <a:pt x="0" y="55849"/>
                  </a:cubicBezTo>
                  <a:lnTo>
                    <a:pt x="11525" y="62802"/>
                  </a:lnTo>
                  <a:cubicBezTo>
                    <a:pt x="25917" y="40743"/>
                    <a:pt x="42072" y="19879"/>
                    <a:pt x="59817" y="4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61" name="Google Shape;1261;p32"/>
            <p:cNvGrpSpPr/>
            <p:nvPr/>
          </p:nvGrpSpPr>
          <p:grpSpPr>
            <a:xfrm>
              <a:off x="6161836" y="4215479"/>
              <a:ext cx="350682" cy="265782"/>
              <a:chOff x="6621095" y="1452181"/>
              <a:chExt cx="330894" cy="250785"/>
            </a:xfrm>
          </p:grpSpPr>
          <p:sp>
            <p:nvSpPr>
              <p:cNvPr id="1262" name="Google Shape;1262;p32"/>
              <p:cNvSpPr/>
              <p:nvPr/>
            </p:nvSpPr>
            <p:spPr>
              <a:xfrm>
                <a:off x="6648789" y="1521520"/>
                <a:ext cx="303199" cy="174500"/>
              </a:xfrm>
              <a:custGeom>
                <a:rect b="b" l="l" r="r" t="t"/>
                <a:pathLst>
                  <a:path extrusionOk="0" h="174500" w="303199">
                    <a:moveTo>
                      <a:pt x="0" y="63249"/>
                    </a:moveTo>
                    <a:lnTo>
                      <a:pt x="107878" y="860"/>
                    </a:lnTo>
                    <a:cubicBezTo>
                      <a:pt x="109779" y="-287"/>
                      <a:pt x="112155" y="-287"/>
                      <a:pt x="114056" y="860"/>
                    </a:cubicBezTo>
                    <a:lnTo>
                      <a:pt x="303200" y="110302"/>
                    </a:lnTo>
                    <a:lnTo>
                      <a:pt x="192280" y="174501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3" name="Google Shape;1263;p32"/>
              <p:cNvSpPr/>
              <p:nvPr/>
            </p:nvSpPr>
            <p:spPr>
              <a:xfrm>
                <a:off x="6790409" y="1564671"/>
                <a:ext cx="79173" cy="45815"/>
              </a:xfrm>
              <a:custGeom>
                <a:rect b="b" l="l" r="r" t="t"/>
                <a:pathLst>
                  <a:path extrusionOk="0" h="45815" w="79173">
                    <a:moveTo>
                      <a:pt x="79174" y="29242"/>
                    </a:moveTo>
                    <a:lnTo>
                      <a:pt x="50660" y="45815"/>
                    </a:lnTo>
                    <a:lnTo>
                      <a:pt x="0" y="16478"/>
                    </a:lnTo>
                    <a:lnTo>
                      <a:pt x="28514" y="0"/>
                    </a:lnTo>
                    <a:lnTo>
                      <a:pt x="79174" y="29242"/>
                    </a:ln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4" name="Google Shape;1264;p32"/>
              <p:cNvSpPr/>
              <p:nvPr/>
            </p:nvSpPr>
            <p:spPr>
              <a:xfrm>
                <a:off x="6648780" y="1584674"/>
                <a:ext cx="303209" cy="118292"/>
              </a:xfrm>
              <a:custGeom>
                <a:rect b="b" l="l" r="r" t="t"/>
                <a:pathLst>
                  <a:path extrusionOk="0" h="118292" w="303209">
                    <a:moveTo>
                      <a:pt x="303209" y="47149"/>
                    </a:moveTo>
                    <a:lnTo>
                      <a:pt x="303209" y="49721"/>
                    </a:lnTo>
                    <a:cubicBezTo>
                      <a:pt x="303237" y="53440"/>
                      <a:pt x="301279" y="56892"/>
                      <a:pt x="298076" y="58769"/>
                    </a:cubicBezTo>
                    <a:lnTo>
                      <a:pt x="197517" y="116872"/>
                    </a:lnTo>
                    <a:cubicBezTo>
                      <a:pt x="194323" y="118766"/>
                      <a:pt x="190350" y="118766"/>
                      <a:pt x="187157" y="116872"/>
                    </a:cubicBezTo>
                    <a:lnTo>
                      <a:pt x="5237" y="12097"/>
                    </a:lnTo>
                    <a:cubicBezTo>
                      <a:pt x="1863" y="10147"/>
                      <a:pt x="-153" y="6475"/>
                      <a:pt x="9" y="2572"/>
                    </a:cubicBezTo>
                    <a:lnTo>
                      <a:pt x="9" y="0"/>
                    </a:lnTo>
                    <a:lnTo>
                      <a:pt x="192289" y="11125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5" name="Google Shape;1265;p32"/>
              <p:cNvSpPr/>
              <p:nvPr/>
            </p:nvSpPr>
            <p:spPr>
              <a:xfrm>
                <a:off x="6621095" y="1454086"/>
                <a:ext cx="217122" cy="244320"/>
              </a:xfrm>
              <a:custGeom>
                <a:rect b="b" l="l" r="r" t="t"/>
                <a:pathLst>
                  <a:path extrusionOk="0" h="244320" w="217122">
                    <a:moveTo>
                      <a:pt x="217123" y="243459"/>
                    </a:moveTo>
                    <a:cubicBezTo>
                      <a:pt x="213644" y="244834"/>
                      <a:pt x="209728" y="244552"/>
                      <a:pt x="206478" y="242697"/>
                    </a:cubicBezTo>
                    <a:lnTo>
                      <a:pt x="25888" y="137922"/>
                    </a:lnTo>
                    <a:cubicBezTo>
                      <a:pt x="22695" y="136081"/>
                      <a:pt x="20499" y="132899"/>
                      <a:pt x="19900" y="129254"/>
                    </a:cubicBezTo>
                    <a:lnTo>
                      <a:pt x="36" y="10763"/>
                    </a:lnTo>
                    <a:cubicBezTo>
                      <a:pt x="-12" y="10097"/>
                      <a:pt x="-12" y="9429"/>
                      <a:pt x="36" y="8763"/>
                    </a:cubicBezTo>
                    <a:cubicBezTo>
                      <a:pt x="26" y="5457"/>
                      <a:pt x="1366" y="2291"/>
                      <a:pt x="3743" y="0"/>
                    </a:cubicBezTo>
                    <a:lnTo>
                      <a:pt x="191935" y="108871"/>
                    </a:lnTo>
                    <a:cubicBezTo>
                      <a:pt x="194226" y="110281"/>
                      <a:pt x="195813" y="112601"/>
                      <a:pt x="196307" y="115252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6" name="Google Shape;1266;p32"/>
              <p:cNvSpPr/>
              <p:nvPr/>
            </p:nvSpPr>
            <p:spPr>
              <a:xfrm>
                <a:off x="6624647" y="1452181"/>
                <a:ext cx="216421" cy="245364"/>
              </a:xfrm>
              <a:custGeom>
                <a:rect b="b" l="l" r="r" t="t"/>
                <a:pathLst>
                  <a:path extrusionOk="0" h="245364" w="216421">
                    <a:moveTo>
                      <a:pt x="216422" y="243840"/>
                    </a:moveTo>
                    <a:lnTo>
                      <a:pt x="215186" y="244602"/>
                    </a:lnTo>
                    <a:lnTo>
                      <a:pt x="213570" y="245364"/>
                    </a:lnTo>
                    <a:lnTo>
                      <a:pt x="192090" y="117157"/>
                    </a:lnTo>
                    <a:cubicBezTo>
                      <a:pt x="191596" y="114506"/>
                      <a:pt x="190008" y="112186"/>
                      <a:pt x="187718" y="110776"/>
                    </a:cubicBezTo>
                    <a:lnTo>
                      <a:pt x="0" y="1905"/>
                    </a:lnTo>
                    <a:cubicBezTo>
                      <a:pt x="694" y="1117"/>
                      <a:pt x="1530" y="471"/>
                      <a:pt x="2471" y="0"/>
                    </a:cubicBezTo>
                    <a:lnTo>
                      <a:pt x="191044" y="109061"/>
                    </a:lnTo>
                    <a:cubicBezTo>
                      <a:pt x="193373" y="110453"/>
                      <a:pt x="194998" y="112774"/>
                      <a:pt x="195512" y="115443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267" name="Google Shape;1267;p32"/>
          <p:cNvSpPr txBox="1"/>
          <p:nvPr>
            <p:ph type="title"/>
          </p:nvPr>
        </p:nvSpPr>
        <p:spPr>
          <a:xfrm>
            <a:off x="389100" y="242650"/>
            <a:ext cx="8938500" cy="622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Raleway"/>
                <a:ea typeface="Raleway"/>
                <a:cs typeface="Raleway"/>
                <a:sym typeface="Raleway"/>
              </a:rPr>
              <a:t>From 2010 till today: finding new direction </a:t>
            </a:r>
            <a:endParaRPr b="1" sz="30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33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73" name="Google Shape;1273;p33"/>
          <p:cNvSpPr txBox="1"/>
          <p:nvPr>
            <p:ph idx="1" type="body"/>
          </p:nvPr>
        </p:nvSpPr>
        <p:spPr>
          <a:xfrm>
            <a:off x="579300" y="865150"/>
            <a:ext cx="5394300" cy="3699600"/>
          </a:xfrm>
          <a:prstGeom prst="rect">
            <a:avLst/>
          </a:prstGeom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Barlow"/>
              <a:buChar char="▸"/>
            </a:pPr>
            <a: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Nokia bought </a:t>
            </a:r>
            <a:r>
              <a:rPr b="1" lang="en" sz="2200">
                <a:solidFill>
                  <a:srgbClr val="0B0080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/>
              </a:rPr>
              <a:t>Alcatel-Lucent</a:t>
            </a:r>
            <a: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 in 2016 and it was the biggest transaction in the history of Finland.</a:t>
            </a: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Barlow"/>
              <a:buChar char="▸"/>
            </a:pP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Nowadays Nokia is concentrating on </a:t>
            </a: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developing better networks</a:t>
            </a: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, for example </a:t>
            </a: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5G and other new technologies</a:t>
            </a: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.</a:t>
            </a:r>
            <a:endParaRPr b="1"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1274" name="Google Shape;1274;p33"/>
          <p:cNvSpPr txBox="1"/>
          <p:nvPr>
            <p:ph type="title"/>
          </p:nvPr>
        </p:nvSpPr>
        <p:spPr>
          <a:xfrm>
            <a:off x="389100" y="242650"/>
            <a:ext cx="8938500" cy="622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Raleway"/>
                <a:ea typeface="Raleway"/>
                <a:cs typeface="Raleway"/>
                <a:sym typeface="Raleway"/>
              </a:rPr>
              <a:t>Nokia nowadays</a:t>
            </a:r>
            <a:r>
              <a:rPr b="1" lang="en" sz="3000">
                <a:latin typeface="Raleway"/>
                <a:ea typeface="Raleway"/>
                <a:cs typeface="Raleway"/>
                <a:sym typeface="Raleway"/>
              </a:rPr>
              <a:t> </a:t>
            </a:r>
            <a:endParaRPr b="1" sz="30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1275" name="Google Shape;1275;p33"/>
          <p:cNvGrpSpPr/>
          <p:nvPr/>
        </p:nvGrpSpPr>
        <p:grpSpPr>
          <a:xfrm>
            <a:off x="5471162" y="1073781"/>
            <a:ext cx="3428994" cy="3803332"/>
            <a:chOff x="2152750" y="190500"/>
            <a:chExt cx="4293756" cy="4762499"/>
          </a:xfrm>
        </p:grpSpPr>
        <p:sp>
          <p:nvSpPr>
            <p:cNvPr id="1276" name="Google Shape;1276;p33"/>
            <p:cNvSpPr/>
            <p:nvPr/>
          </p:nvSpPr>
          <p:spPr>
            <a:xfrm>
              <a:off x="2152750" y="2957607"/>
              <a:ext cx="756691" cy="437959"/>
            </a:xfrm>
            <a:custGeom>
              <a:rect b="b" l="l" r="r" t="t"/>
              <a:pathLst>
                <a:path extrusionOk="0" h="437959" w="756691">
                  <a:moveTo>
                    <a:pt x="756692" y="218980"/>
                  </a:moveTo>
                  <a:cubicBezTo>
                    <a:pt x="756692" y="339919"/>
                    <a:pt x="587300" y="437959"/>
                    <a:pt x="378346" y="437959"/>
                  </a:cubicBezTo>
                  <a:cubicBezTo>
                    <a:pt x="169391" y="437959"/>
                    <a:pt x="0" y="339919"/>
                    <a:pt x="0" y="218980"/>
                  </a:cubicBezTo>
                  <a:cubicBezTo>
                    <a:pt x="0" y="98041"/>
                    <a:pt x="169391" y="0"/>
                    <a:pt x="378346" y="0"/>
                  </a:cubicBezTo>
                  <a:cubicBezTo>
                    <a:pt x="587300" y="0"/>
                    <a:pt x="756692" y="98041"/>
                    <a:pt x="756692" y="218980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7" name="Google Shape;1277;p33"/>
            <p:cNvSpPr/>
            <p:nvPr/>
          </p:nvSpPr>
          <p:spPr>
            <a:xfrm>
              <a:off x="2318956" y="3109336"/>
              <a:ext cx="225716" cy="175248"/>
            </a:xfrm>
            <a:custGeom>
              <a:rect b="b" l="l" r="r" t="t"/>
              <a:pathLst>
                <a:path extrusionOk="0" h="175248" w="225716">
                  <a:moveTo>
                    <a:pt x="18072" y="5"/>
                  </a:moveTo>
                  <a:cubicBezTo>
                    <a:pt x="45158" y="22103"/>
                    <a:pt x="85074" y="1910"/>
                    <a:pt x="87070" y="3910"/>
                  </a:cubicBezTo>
                  <a:cubicBezTo>
                    <a:pt x="118886" y="33494"/>
                    <a:pt x="152260" y="61346"/>
                    <a:pt x="187050" y="87349"/>
                  </a:cubicBezTo>
                  <a:cubicBezTo>
                    <a:pt x="203871" y="100684"/>
                    <a:pt x="230197" y="118400"/>
                    <a:pt x="225065" y="144023"/>
                  </a:cubicBezTo>
                  <a:cubicBezTo>
                    <a:pt x="216511" y="189742"/>
                    <a:pt x="143522" y="175646"/>
                    <a:pt x="115961" y="161644"/>
                  </a:cubicBezTo>
                  <a:cubicBezTo>
                    <a:pt x="88400" y="147642"/>
                    <a:pt x="65876" y="124496"/>
                    <a:pt x="39931" y="108304"/>
                  </a:cubicBezTo>
                  <a:cubicBezTo>
                    <a:pt x="20924" y="96683"/>
                    <a:pt x="2961" y="90682"/>
                    <a:pt x="110" y="67156"/>
                  </a:cubicBezTo>
                  <a:cubicBezTo>
                    <a:pt x="-1410" y="52964"/>
                    <a:pt x="13225" y="-567"/>
                    <a:pt x="18072" y="5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8" name="Google Shape;1278;p33"/>
            <p:cNvSpPr/>
            <p:nvPr/>
          </p:nvSpPr>
          <p:spPr>
            <a:xfrm>
              <a:off x="2319304" y="3166967"/>
              <a:ext cx="224715" cy="117585"/>
            </a:xfrm>
            <a:custGeom>
              <a:rect b="b" l="l" r="r" t="t"/>
              <a:pathLst>
                <a:path extrusionOk="0" h="117585" w="224715">
                  <a:moveTo>
                    <a:pt x="427" y="0"/>
                  </a:moveTo>
                  <a:cubicBezTo>
                    <a:pt x="3943" y="22574"/>
                    <a:pt x="22000" y="28575"/>
                    <a:pt x="40533" y="40291"/>
                  </a:cubicBezTo>
                  <a:cubicBezTo>
                    <a:pt x="66953" y="56769"/>
                    <a:pt x="90332" y="80582"/>
                    <a:pt x="117893" y="94583"/>
                  </a:cubicBezTo>
                  <a:cubicBezTo>
                    <a:pt x="143364" y="107442"/>
                    <a:pt x="206849" y="120301"/>
                    <a:pt x="224716" y="87630"/>
                  </a:cubicBezTo>
                  <a:cubicBezTo>
                    <a:pt x="215212" y="131731"/>
                    <a:pt x="143269" y="117920"/>
                    <a:pt x="115993" y="104013"/>
                  </a:cubicBezTo>
                  <a:cubicBezTo>
                    <a:pt x="88717" y="90107"/>
                    <a:pt x="65908" y="66866"/>
                    <a:pt x="39962" y="50673"/>
                  </a:cubicBezTo>
                  <a:cubicBezTo>
                    <a:pt x="20955" y="39053"/>
                    <a:pt x="2993" y="33052"/>
                    <a:pt x="142" y="9525"/>
                  </a:cubicBezTo>
                  <a:cubicBezTo>
                    <a:pt x="-117" y="6353"/>
                    <a:pt x="-21" y="3153"/>
                    <a:pt x="427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9" name="Google Shape;1279;p33"/>
            <p:cNvSpPr/>
            <p:nvPr/>
          </p:nvSpPr>
          <p:spPr>
            <a:xfrm>
              <a:off x="2550431" y="3021675"/>
              <a:ext cx="225586" cy="168802"/>
            </a:xfrm>
            <a:custGeom>
              <a:rect b="b" l="l" r="r" t="t"/>
              <a:pathLst>
                <a:path extrusionOk="0" h="168802" w="225586">
                  <a:moveTo>
                    <a:pt x="21626" y="130"/>
                  </a:moveTo>
                  <a:cubicBezTo>
                    <a:pt x="48617" y="22228"/>
                    <a:pt x="96040" y="-1965"/>
                    <a:pt x="97656" y="130"/>
                  </a:cubicBezTo>
                  <a:cubicBezTo>
                    <a:pt x="125867" y="28715"/>
                    <a:pt x="155661" y="55680"/>
                    <a:pt x="186897" y="80902"/>
                  </a:cubicBezTo>
                  <a:cubicBezTo>
                    <a:pt x="203813" y="94237"/>
                    <a:pt x="230139" y="111954"/>
                    <a:pt x="224912" y="137576"/>
                  </a:cubicBezTo>
                  <a:cubicBezTo>
                    <a:pt x="216358" y="183296"/>
                    <a:pt x="143369" y="169199"/>
                    <a:pt x="115808" y="155197"/>
                  </a:cubicBezTo>
                  <a:cubicBezTo>
                    <a:pt x="88247" y="141196"/>
                    <a:pt x="65723" y="118050"/>
                    <a:pt x="39778" y="101857"/>
                  </a:cubicBezTo>
                  <a:cubicBezTo>
                    <a:pt x="20770" y="90237"/>
                    <a:pt x="2903" y="84236"/>
                    <a:pt x="52" y="60709"/>
                  </a:cubicBezTo>
                  <a:cubicBezTo>
                    <a:pt x="-1088" y="46517"/>
                    <a:pt x="16779" y="-441"/>
                    <a:pt x="21626" y="130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0" name="Google Shape;1280;p33"/>
            <p:cNvSpPr/>
            <p:nvPr/>
          </p:nvSpPr>
          <p:spPr>
            <a:xfrm>
              <a:off x="2551534" y="3076575"/>
              <a:ext cx="224758" cy="117584"/>
            </a:xfrm>
            <a:custGeom>
              <a:rect b="b" l="l" r="r" t="t"/>
              <a:pathLst>
                <a:path extrusionOk="0" h="117584" w="224758">
                  <a:moveTo>
                    <a:pt x="375" y="0"/>
                  </a:moveTo>
                  <a:cubicBezTo>
                    <a:pt x="3986" y="22574"/>
                    <a:pt x="22043" y="28575"/>
                    <a:pt x="40481" y="40291"/>
                  </a:cubicBezTo>
                  <a:cubicBezTo>
                    <a:pt x="66996" y="56769"/>
                    <a:pt x="90375" y="80581"/>
                    <a:pt x="117841" y="94583"/>
                  </a:cubicBezTo>
                  <a:cubicBezTo>
                    <a:pt x="143312" y="107442"/>
                    <a:pt x="206892" y="120301"/>
                    <a:pt x="224759" y="87630"/>
                  </a:cubicBezTo>
                  <a:cubicBezTo>
                    <a:pt x="215255" y="131731"/>
                    <a:pt x="143217" y="117920"/>
                    <a:pt x="115941" y="104013"/>
                  </a:cubicBezTo>
                  <a:cubicBezTo>
                    <a:pt x="88665" y="90106"/>
                    <a:pt x="65951" y="66865"/>
                    <a:pt x="39910" y="50673"/>
                  </a:cubicBezTo>
                  <a:cubicBezTo>
                    <a:pt x="21378" y="39053"/>
                    <a:pt x="3036" y="33052"/>
                    <a:pt x="185" y="9525"/>
                  </a:cubicBezTo>
                  <a:cubicBezTo>
                    <a:pt x="-114" y="6353"/>
                    <a:pt x="-50" y="3153"/>
                    <a:pt x="375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1" name="Google Shape;1281;p33"/>
            <p:cNvSpPr/>
            <p:nvPr/>
          </p:nvSpPr>
          <p:spPr>
            <a:xfrm>
              <a:off x="2330724" y="2010537"/>
              <a:ext cx="387976" cy="1115665"/>
            </a:xfrm>
            <a:custGeom>
              <a:rect b="b" l="l" r="r" t="t"/>
              <a:pathLst>
                <a:path extrusionOk="0" h="1115665" w="387976">
                  <a:moveTo>
                    <a:pt x="4689" y="96964"/>
                  </a:moveTo>
                  <a:cubicBezTo>
                    <a:pt x="6019" y="138017"/>
                    <a:pt x="18754" y="316039"/>
                    <a:pt x="24456" y="410623"/>
                  </a:cubicBezTo>
                  <a:cubicBezTo>
                    <a:pt x="30159" y="505206"/>
                    <a:pt x="31489" y="620173"/>
                    <a:pt x="31489" y="620173"/>
                  </a:cubicBezTo>
                  <a:cubicBezTo>
                    <a:pt x="31489" y="620173"/>
                    <a:pt x="15238" y="688943"/>
                    <a:pt x="4689" y="769715"/>
                  </a:cubicBezTo>
                  <a:cubicBezTo>
                    <a:pt x="-5861" y="850487"/>
                    <a:pt x="4689" y="1105472"/>
                    <a:pt x="4689" y="1105472"/>
                  </a:cubicBezTo>
                  <a:cubicBezTo>
                    <a:pt x="25827" y="1119064"/>
                    <a:pt x="52928" y="1119064"/>
                    <a:pt x="74066" y="1105472"/>
                  </a:cubicBezTo>
                  <a:cubicBezTo>
                    <a:pt x="74066" y="1105472"/>
                    <a:pt x="117403" y="901446"/>
                    <a:pt x="137456" y="809530"/>
                  </a:cubicBezTo>
                  <a:cubicBezTo>
                    <a:pt x="157509" y="717614"/>
                    <a:pt x="161026" y="664559"/>
                    <a:pt x="171480" y="607600"/>
                  </a:cubicBezTo>
                  <a:cubicBezTo>
                    <a:pt x="184025" y="538639"/>
                    <a:pt x="211206" y="217075"/>
                    <a:pt x="211206" y="217075"/>
                  </a:cubicBezTo>
                  <a:lnTo>
                    <a:pt x="222040" y="217742"/>
                  </a:lnTo>
                  <a:lnTo>
                    <a:pt x="250551" y="580930"/>
                  </a:lnTo>
                  <a:cubicBezTo>
                    <a:pt x="241642" y="607685"/>
                    <a:pt x="235526" y="635299"/>
                    <a:pt x="232304" y="663321"/>
                  </a:cubicBezTo>
                  <a:cubicBezTo>
                    <a:pt x="224416" y="722471"/>
                    <a:pt x="240573" y="1020127"/>
                    <a:pt x="240573" y="1020127"/>
                  </a:cubicBezTo>
                  <a:cubicBezTo>
                    <a:pt x="264164" y="1033272"/>
                    <a:pt x="293106" y="1032091"/>
                    <a:pt x="315557" y="1017079"/>
                  </a:cubicBezTo>
                  <a:cubicBezTo>
                    <a:pt x="315557" y="1017079"/>
                    <a:pt x="387976" y="622840"/>
                    <a:pt x="387976" y="562832"/>
                  </a:cubicBezTo>
                  <a:cubicBezTo>
                    <a:pt x="387976" y="523208"/>
                    <a:pt x="381229" y="0"/>
                    <a:pt x="3812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2" name="Google Shape;1282;p33"/>
            <p:cNvSpPr/>
            <p:nvPr/>
          </p:nvSpPr>
          <p:spPr>
            <a:xfrm>
              <a:off x="2382705" y="1314450"/>
              <a:ext cx="248692" cy="242377"/>
            </a:xfrm>
            <a:custGeom>
              <a:rect b="b" l="l" r="r" t="t"/>
              <a:pathLst>
                <a:path extrusionOk="0" h="242377" w="248692">
                  <a:moveTo>
                    <a:pt x="50881" y="0"/>
                  </a:moveTo>
                  <a:cubicBezTo>
                    <a:pt x="50881" y="0"/>
                    <a:pt x="55538" y="89440"/>
                    <a:pt x="53542" y="97346"/>
                  </a:cubicBezTo>
                  <a:cubicBezTo>
                    <a:pt x="51546" y="105251"/>
                    <a:pt x="12486" y="131540"/>
                    <a:pt x="1176" y="140970"/>
                  </a:cubicBezTo>
                  <a:cubicBezTo>
                    <a:pt x="-10133" y="150400"/>
                    <a:pt x="62951" y="222599"/>
                    <a:pt x="98400" y="238887"/>
                  </a:cubicBezTo>
                  <a:cubicBezTo>
                    <a:pt x="133849" y="255175"/>
                    <a:pt x="246564" y="212217"/>
                    <a:pt x="248560" y="156782"/>
                  </a:cubicBezTo>
                  <a:cubicBezTo>
                    <a:pt x="250556" y="101346"/>
                    <a:pt x="229552" y="54769"/>
                    <a:pt x="211970" y="52006"/>
                  </a:cubicBezTo>
                  <a:cubicBezTo>
                    <a:pt x="194388" y="49244"/>
                    <a:pt x="50881" y="0"/>
                    <a:pt x="50881" y="0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3" name="Google Shape;1283;p33"/>
            <p:cNvSpPr/>
            <p:nvPr/>
          </p:nvSpPr>
          <p:spPr>
            <a:xfrm>
              <a:off x="2671394" y="1371981"/>
              <a:ext cx="353519" cy="695039"/>
            </a:xfrm>
            <a:custGeom>
              <a:rect b="b" l="l" r="r" t="t"/>
              <a:pathLst>
                <a:path extrusionOk="0" h="695039" w="353519">
                  <a:moveTo>
                    <a:pt x="6725" y="108394"/>
                  </a:moveTo>
                  <a:cubicBezTo>
                    <a:pt x="11952" y="68961"/>
                    <a:pt x="-13993" y="31432"/>
                    <a:pt x="11192" y="0"/>
                  </a:cubicBezTo>
                  <a:cubicBezTo>
                    <a:pt x="99292" y="86582"/>
                    <a:pt x="88077" y="315754"/>
                    <a:pt x="108130" y="462344"/>
                  </a:cubicBezTo>
                  <a:cubicBezTo>
                    <a:pt x="173516" y="530924"/>
                    <a:pt x="305049" y="598456"/>
                    <a:pt x="342114" y="614744"/>
                  </a:cubicBezTo>
                  <a:cubicBezTo>
                    <a:pt x="348861" y="617791"/>
                    <a:pt x="354659" y="621030"/>
                    <a:pt x="353328" y="628364"/>
                  </a:cubicBezTo>
                  <a:cubicBezTo>
                    <a:pt x="348006" y="656939"/>
                    <a:pt x="339738" y="667798"/>
                    <a:pt x="322726" y="695039"/>
                  </a:cubicBezTo>
                  <a:cubicBezTo>
                    <a:pt x="235671" y="657415"/>
                    <a:pt x="172946" y="635794"/>
                    <a:pt x="64223" y="532257"/>
                  </a:cubicBezTo>
                  <a:cubicBezTo>
                    <a:pt x="53909" y="521094"/>
                    <a:pt x="44680" y="508978"/>
                    <a:pt x="36662" y="496062"/>
                  </a:cubicBezTo>
                  <a:cubicBezTo>
                    <a:pt x="5584" y="403479"/>
                    <a:pt x="-2209" y="176498"/>
                    <a:pt x="6725" y="108394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4" name="Google Shape;1284;p33"/>
            <p:cNvSpPr/>
            <p:nvPr/>
          </p:nvSpPr>
          <p:spPr>
            <a:xfrm>
              <a:off x="2315965" y="1348763"/>
              <a:ext cx="403432" cy="814679"/>
            </a:xfrm>
            <a:custGeom>
              <a:rect b="b" l="l" r="r" t="t"/>
              <a:pathLst>
                <a:path extrusionOk="0" h="814679" w="403432">
                  <a:moveTo>
                    <a:pt x="107642" y="78462"/>
                  </a:moveTo>
                  <a:cubicBezTo>
                    <a:pt x="107642" y="78462"/>
                    <a:pt x="172458" y="175236"/>
                    <a:pt x="262839" y="184761"/>
                  </a:cubicBezTo>
                  <a:cubicBezTo>
                    <a:pt x="291351" y="156186"/>
                    <a:pt x="293917" y="56364"/>
                    <a:pt x="254476" y="24360"/>
                  </a:cubicBezTo>
                  <a:cubicBezTo>
                    <a:pt x="254476" y="24360"/>
                    <a:pt x="290780" y="-4977"/>
                    <a:pt x="315585" y="738"/>
                  </a:cubicBezTo>
                  <a:cubicBezTo>
                    <a:pt x="342222" y="16921"/>
                    <a:pt x="362057" y="42286"/>
                    <a:pt x="371373" y="72081"/>
                  </a:cubicBezTo>
                  <a:cubicBezTo>
                    <a:pt x="394367" y="138651"/>
                    <a:pt x="405154" y="208831"/>
                    <a:pt x="403210" y="279249"/>
                  </a:cubicBezTo>
                  <a:cubicBezTo>
                    <a:pt x="401690" y="374499"/>
                    <a:pt x="403210" y="664250"/>
                    <a:pt x="403210" y="664250"/>
                  </a:cubicBezTo>
                  <a:cubicBezTo>
                    <a:pt x="403210" y="664250"/>
                    <a:pt x="390570" y="725591"/>
                    <a:pt x="308838" y="771216"/>
                  </a:cubicBezTo>
                  <a:cubicBezTo>
                    <a:pt x="227105" y="816840"/>
                    <a:pt x="166281" y="821317"/>
                    <a:pt x="110874" y="808363"/>
                  </a:cubicBezTo>
                  <a:cubicBezTo>
                    <a:pt x="65065" y="797695"/>
                    <a:pt x="27240" y="781503"/>
                    <a:pt x="11559" y="748260"/>
                  </a:cubicBezTo>
                  <a:cubicBezTo>
                    <a:pt x="15646" y="681585"/>
                    <a:pt x="45298" y="508040"/>
                    <a:pt x="34178" y="424410"/>
                  </a:cubicBezTo>
                  <a:cubicBezTo>
                    <a:pt x="23059" y="340781"/>
                    <a:pt x="5667" y="278202"/>
                    <a:pt x="915" y="210574"/>
                  </a:cubicBezTo>
                  <a:cubicBezTo>
                    <a:pt x="-3837" y="142947"/>
                    <a:pt x="9848" y="143899"/>
                    <a:pt x="43682" y="120182"/>
                  </a:cubicBezTo>
                  <a:cubicBezTo>
                    <a:pt x="63986" y="104770"/>
                    <a:pt x="85361" y="90826"/>
                    <a:pt x="107642" y="78462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5" name="Google Shape;1285;p33"/>
            <p:cNvSpPr/>
            <p:nvPr/>
          </p:nvSpPr>
          <p:spPr>
            <a:xfrm>
              <a:off x="2373403" y="1062776"/>
              <a:ext cx="268166" cy="327122"/>
            </a:xfrm>
            <a:custGeom>
              <a:rect b="b" l="l" r="r" t="t"/>
              <a:pathLst>
                <a:path extrusionOk="0" h="327122" w="268166">
                  <a:moveTo>
                    <a:pt x="262234" y="118324"/>
                  </a:moveTo>
                  <a:lnTo>
                    <a:pt x="262234" y="118324"/>
                  </a:lnTo>
                  <a:cubicBezTo>
                    <a:pt x="251590" y="48886"/>
                    <a:pt x="201695" y="-3787"/>
                    <a:pt x="130227" y="214"/>
                  </a:cubicBezTo>
                  <a:cubicBezTo>
                    <a:pt x="54204" y="4462"/>
                    <a:pt x="-3996" y="69658"/>
                    <a:pt x="215" y="145851"/>
                  </a:cubicBezTo>
                  <a:cubicBezTo>
                    <a:pt x="2583" y="188590"/>
                    <a:pt x="24775" y="227747"/>
                    <a:pt x="60184" y="251674"/>
                  </a:cubicBezTo>
                  <a:cubicBezTo>
                    <a:pt x="62685" y="262208"/>
                    <a:pt x="66417" y="272400"/>
                    <a:pt x="71303" y="282058"/>
                  </a:cubicBezTo>
                  <a:cubicBezTo>
                    <a:pt x="96488" y="311681"/>
                    <a:pt x="172994" y="329683"/>
                    <a:pt x="194852" y="326826"/>
                  </a:cubicBezTo>
                  <a:cubicBezTo>
                    <a:pt x="223364" y="322825"/>
                    <a:pt x="238380" y="311014"/>
                    <a:pt x="251875" y="280153"/>
                  </a:cubicBezTo>
                  <a:cubicBezTo>
                    <a:pt x="275540" y="225385"/>
                    <a:pt x="268127" y="152518"/>
                    <a:pt x="262234" y="118324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6" name="Google Shape;1286;p33"/>
            <p:cNvSpPr/>
            <p:nvPr/>
          </p:nvSpPr>
          <p:spPr>
            <a:xfrm>
              <a:off x="2348404" y="1033740"/>
              <a:ext cx="282986" cy="280709"/>
            </a:xfrm>
            <a:custGeom>
              <a:rect b="b" l="l" r="r" t="t"/>
              <a:pathLst>
                <a:path extrusionOk="0" h="280709" w="282986">
                  <a:moveTo>
                    <a:pt x="85182" y="280709"/>
                  </a:moveTo>
                  <a:lnTo>
                    <a:pt x="85182" y="280709"/>
                  </a:lnTo>
                  <a:lnTo>
                    <a:pt x="91740" y="220130"/>
                  </a:lnTo>
                  <a:cubicBezTo>
                    <a:pt x="91740" y="220130"/>
                    <a:pt x="41940" y="91733"/>
                    <a:pt x="159122" y="116403"/>
                  </a:cubicBezTo>
                  <a:cubicBezTo>
                    <a:pt x="236102" y="132595"/>
                    <a:pt x="255490" y="139644"/>
                    <a:pt x="278964" y="87828"/>
                  </a:cubicBezTo>
                  <a:cubicBezTo>
                    <a:pt x="302439" y="36012"/>
                    <a:pt x="219661" y="-10565"/>
                    <a:pt x="121487" y="2103"/>
                  </a:cubicBezTo>
                  <a:cubicBezTo>
                    <a:pt x="51379" y="9511"/>
                    <a:pt x="-1397" y="69481"/>
                    <a:pt x="28" y="140120"/>
                  </a:cubicBezTo>
                  <a:cubicBezTo>
                    <a:pt x="2594" y="178506"/>
                    <a:pt x="12763" y="255658"/>
                    <a:pt x="85182" y="280709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7" name="Google Shape;1287;p33"/>
            <p:cNvSpPr/>
            <p:nvPr/>
          </p:nvSpPr>
          <p:spPr>
            <a:xfrm>
              <a:off x="2295460" y="1509426"/>
              <a:ext cx="362138" cy="623316"/>
            </a:xfrm>
            <a:custGeom>
              <a:rect b="b" l="l" r="r" t="t"/>
              <a:pathLst>
                <a:path extrusionOk="0" h="623316" w="362138">
                  <a:moveTo>
                    <a:pt x="1462" y="9525"/>
                  </a:moveTo>
                  <a:cubicBezTo>
                    <a:pt x="35295" y="0"/>
                    <a:pt x="9540" y="7906"/>
                    <a:pt x="35295" y="0"/>
                  </a:cubicBezTo>
                  <a:cubicBezTo>
                    <a:pt x="123395" y="86678"/>
                    <a:pt x="112466" y="235077"/>
                    <a:pt x="132424" y="381762"/>
                  </a:cubicBezTo>
                  <a:cubicBezTo>
                    <a:pt x="181083" y="462343"/>
                    <a:pt x="361655" y="571595"/>
                    <a:pt x="361655" y="571595"/>
                  </a:cubicBezTo>
                  <a:cubicBezTo>
                    <a:pt x="363936" y="587216"/>
                    <a:pt x="358424" y="591788"/>
                    <a:pt x="338941" y="623316"/>
                  </a:cubicBezTo>
                  <a:cubicBezTo>
                    <a:pt x="251982" y="585692"/>
                    <a:pt x="179088" y="553212"/>
                    <a:pt x="70364" y="449771"/>
                  </a:cubicBezTo>
                  <a:cubicBezTo>
                    <a:pt x="66088" y="445675"/>
                    <a:pt x="59815" y="444627"/>
                    <a:pt x="58009" y="439007"/>
                  </a:cubicBezTo>
                  <a:cubicBezTo>
                    <a:pt x="26932" y="345376"/>
                    <a:pt x="-7567" y="77724"/>
                    <a:pt x="1462" y="9525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8" name="Google Shape;1288;p33"/>
            <p:cNvSpPr/>
            <p:nvPr/>
          </p:nvSpPr>
          <p:spPr>
            <a:xfrm>
              <a:off x="2681160" y="1699641"/>
              <a:ext cx="419212" cy="565118"/>
            </a:xfrm>
            <a:custGeom>
              <a:rect b="b" l="l" r="r" t="t"/>
              <a:pathLst>
                <a:path extrusionOk="0" h="565118" w="419212">
                  <a:moveTo>
                    <a:pt x="419212" y="0"/>
                  </a:moveTo>
                  <a:lnTo>
                    <a:pt x="287965" y="449771"/>
                  </a:lnTo>
                  <a:lnTo>
                    <a:pt x="0" y="565118"/>
                  </a:lnTo>
                  <a:lnTo>
                    <a:pt x="105017" y="126968"/>
                  </a:lnTo>
                  <a:lnTo>
                    <a:pt x="419212" y="0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9" name="Google Shape;1289;p33"/>
            <p:cNvSpPr/>
            <p:nvPr/>
          </p:nvSpPr>
          <p:spPr>
            <a:xfrm>
              <a:off x="2608827" y="2053875"/>
              <a:ext cx="212446" cy="104783"/>
            </a:xfrm>
            <a:custGeom>
              <a:rect b="b" l="l" r="r" t="t"/>
              <a:pathLst>
                <a:path extrusionOk="0" h="104783" w="212446">
                  <a:moveTo>
                    <a:pt x="2861" y="30194"/>
                  </a:moveTo>
                  <a:cubicBezTo>
                    <a:pt x="7137" y="14859"/>
                    <a:pt x="18257" y="18669"/>
                    <a:pt x="30707" y="22479"/>
                  </a:cubicBezTo>
                  <a:cubicBezTo>
                    <a:pt x="44209" y="27956"/>
                    <a:pt x="59041" y="29251"/>
                    <a:pt x="73284" y="26194"/>
                  </a:cubicBezTo>
                  <a:cubicBezTo>
                    <a:pt x="85164" y="22479"/>
                    <a:pt x="93717" y="12287"/>
                    <a:pt x="103791" y="5525"/>
                  </a:cubicBezTo>
                  <a:cubicBezTo>
                    <a:pt x="109552" y="2086"/>
                    <a:pt x="116096" y="181"/>
                    <a:pt x="122799" y="0"/>
                  </a:cubicBezTo>
                  <a:cubicBezTo>
                    <a:pt x="122228" y="3905"/>
                    <a:pt x="116241" y="26765"/>
                    <a:pt x="116241" y="26765"/>
                  </a:cubicBezTo>
                  <a:cubicBezTo>
                    <a:pt x="116241" y="26765"/>
                    <a:pt x="179346" y="27432"/>
                    <a:pt x="185809" y="26098"/>
                  </a:cubicBezTo>
                  <a:cubicBezTo>
                    <a:pt x="191634" y="25308"/>
                    <a:pt x="196997" y="29394"/>
                    <a:pt x="197789" y="35233"/>
                  </a:cubicBezTo>
                  <a:cubicBezTo>
                    <a:pt x="198199" y="38252"/>
                    <a:pt x="197297" y="41310"/>
                    <a:pt x="195312" y="43625"/>
                  </a:cubicBezTo>
                  <a:lnTo>
                    <a:pt x="199589" y="42958"/>
                  </a:lnTo>
                  <a:cubicBezTo>
                    <a:pt x="212514" y="40100"/>
                    <a:pt x="218027" y="59912"/>
                    <a:pt x="205006" y="62865"/>
                  </a:cubicBezTo>
                  <a:cubicBezTo>
                    <a:pt x="201585" y="63627"/>
                    <a:pt x="198069" y="64008"/>
                    <a:pt x="194457" y="64484"/>
                  </a:cubicBezTo>
                  <a:cubicBezTo>
                    <a:pt x="202915" y="67723"/>
                    <a:pt x="205006" y="81725"/>
                    <a:pt x="194457" y="83534"/>
                  </a:cubicBezTo>
                  <a:lnTo>
                    <a:pt x="191226" y="84106"/>
                  </a:lnTo>
                  <a:cubicBezTo>
                    <a:pt x="189741" y="84668"/>
                    <a:pt x="188151" y="84896"/>
                    <a:pt x="186569" y="84772"/>
                  </a:cubicBezTo>
                  <a:lnTo>
                    <a:pt x="184573" y="84772"/>
                  </a:lnTo>
                  <a:cubicBezTo>
                    <a:pt x="185790" y="90916"/>
                    <a:pt x="181809" y="96879"/>
                    <a:pt x="175683" y="98098"/>
                  </a:cubicBezTo>
                  <a:cubicBezTo>
                    <a:pt x="175480" y="98136"/>
                    <a:pt x="175275" y="98174"/>
                    <a:pt x="175069" y="98203"/>
                  </a:cubicBezTo>
                  <a:cubicBezTo>
                    <a:pt x="144277" y="102298"/>
                    <a:pt x="99039" y="114586"/>
                    <a:pt x="71098" y="89154"/>
                  </a:cubicBezTo>
                  <a:cubicBezTo>
                    <a:pt x="51763" y="87239"/>
                    <a:pt x="32878" y="82124"/>
                    <a:pt x="15216" y="74009"/>
                  </a:cubicBezTo>
                  <a:cubicBezTo>
                    <a:pt x="-1796" y="65913"/>
                    <a:pt x="-2271" y="48577"/>
                    <a:pt x="2861" y="30194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0" name="Google Shape;1290;p33"/>
            <p:cNvSpPr/>
            <p:nvPr/>
          </p:nvSpPr>
          <p:spPr>
            <a:xfrm>
              <a:off x="2916099" y="1987646"/>
              <a:ext cx="131568" cy="109091"/>
            </a:xfrm>
            <a:custGeom>
              <a:rect b="b" l="l" r="r" t="t"/>
              <a:pathLst>
                <a:path extrusionOk="0" h="109091" w="131568">
                  <a:moveTo>
                    <a:pt x="10639" y="59657"/>
                  </a:moveTo>
                  <a:lnTo>
                    <a:pt x="14916" y="59657"/>
                  </a:lnTo>
                  <a:cubicBezTo>
                    <a:pt x="10289" y="56028"/>
                    <a:pt x="9476" y="49322"/>
                    <a:pt x="13102" y="44683"/>
                  </a:cubicBezTo>
                  <a:cubicBezTo>
                    <a:pt x="14995" y="42255"/>
                    <a:pt x="17838" y="40778"/>
                    <a:pt x="20903" y="40607"/>
                  </a:cubicBezTo>
                  <a:cubicBezTo>
                    <a:pt x="27556" y="40607"/>
                    <a:pt x="92467" y="26986"/>
                    <a:pt x="92467" y="26986"/>
                  </a:cubicBezTo>
                  <a:lnTo>
                    <a:pt x="100260" y="221"/>
                  </a:lnTo>
                  <a:cubicBezTo>
                    <a:pt x="100260" y="-1303"/>
                    <a:pt x="111569" y="5555"/>
                    <a:pt x="111950" y="5840"/>
                  </a:cubicBezTo>
                  <a:cubicBezTo>
                    <a:pt x="123082" y="13146"/>
                    <a:pt x="130288" y="25138"/>
                    <a:pt x="131527" y="38416"/>
                  </a:cubicBezTo>
                  <a:cubicBezTo>
                    <a:pt x="132163" y="57028"/>
                    <a:pt x="125315" y="75116"/>
                    <a:pt x="112520" y="88613"/>
                  </a:cubicBezTo>
                  <a:cubicBezTo>
                    <a:pt x="100854" y="100414"/>
                    <a:pt x="85087" y="107244"/>
                    <a:pt x="68517" y="107663"/>
                  </a:cubicBezTo>
                  <a:cubicBezTo>
                    <a:pt x="60629" y="108139"/>
                    <a:pt x="53026" y="108520"/>
                    <a:pt x="46279" y="109092"/>
                  </a:cubicBezTo>
                  <a:cubicBezTo>
                    <a:pt x="40033" y="109092"/>
                    <a:pt x="34969" y="104015"/>
                    <a:pt x="34969" y="97757"/>
                  </a:cubicBezTo>
                  <a:cubicBezTo>
                    <a:pt x="34969" y="97728"/>
                    <a:pt x="34969" y="97690"/>
                    <a:pt x="34969" y="97661"/>
                  </a:cubicBezTo>
                  <a:lnTo>
                    <a:pt x="32973" y="97661"/>
                  </a:lnTo>
                  <a:cubicBezTo>
                    <a:pt x="31442" y="98023"/>
                    <a:pt x="29847" y="98023"/>
                    <a:pt x="28316" y="97661"/>
                  </a:cubicBezTo>
                  <a:lnTo>
                    <a:pt x="24990" y="97661"/>
                  </a:lnTo>
                  <a:cubicBezTo>
                    <a:pt x="13966" y="97661"/>
                    <a:pt x="13110" y="83946"/>
                    <a:pt x="20618" y="78611"/>
                  </a:cubicBezTo>
                  <a:cubicBezTo>
                    <a:pt x="17102" y="78611"/>
                    <a:pt x="13490" y="79278"/>
                    <a:pt x="9974" y="79278"/>
                  </a:cubicBezTo>
                  <a:cubicBezTo>
                    <a:pt x="-3806" y="80135"/>
                    <a:pt x="-3046" y="59561"/>
                    <a:pt x="10639" y="59657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1" name="Google Shape;1291;p33"/>
            <p:cNvSpPr/>
            <p:nvPr/>
          </p:nvSpPr>
          <p:spPr>
            <a:xfrm>
              <a:off x="2631550" y="1349025"/>
              <a:ext cx="130391" cy="190023"/>
            </a:xfrm>
            <a:custGeom>
              <a:rect b="b" l="l" r="r" t="t"/>
              <a:pathLst>
                <a:path extrusionOk="0" h="190023" w="130391">
                  <a:moveTo>
                    <a:pt x="83348" y="190024"/>
                  </a:moveTo>
                  <a:cubicBezTo>
                    <a:pt x="83348" y="190024"/>
                    <a:pt x="116611" y="188309"/>
                    <a:pt x="130392" y="168878"/>
                  </a:cubicBezTo>
                  <a:cubicBezTo>
                    <a:pt x="127826" y="135636"/>
                    <a:pt x="85344" y="9430"/>
                    <a:pt x="0" y="0"/>
                  </a:cubicBezTo>
                  <a:cubicBezTo>
                    <a:pt x="23264" y="16335"/>
                    <a:pt x="41713" y="38643"/>
                    <a:pt x="53411" y="64580"/>
                  </a:cubicBezTo>
                  <a:cubicBezTo>
                    <a:pt x="68902" y="102584"/>
                    <a:pt x="83348" y="190024"/>
                    <a:pt x="83348" y="190024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2" name="Google Shape;1292;p33"/>
            <p:cNvSpPr/>
            <p:nvPr/>
          </p:nvSpPr>
          <p:spPr>
            <a:xfrm>
              <a:off x="2269458" y="1478036"/>
              <a:ext cx="157611" cy="236452"/>
            </a:xfrm>
            <a:custGeom>
              <a:rect b="b" l="l" r="r" t="t"/>
              <a:pathLst>
                <a:path extrusionOk="0" h="236452" w="157611">
                  <a:moveTo>
                    <a:pt x="12067" y="227795"/>
                  </a:moveTo>
                  <a:cubicBezTo>
                    <a:pt x="12067" y="227795"/>
                    <a:pt x="97031" y="257132"/>
                    <a:pt x="156905" y="207793"/>
                  </a:cubicBezTo>
                  <a:cubicBezTo>
                    <a:pt x="163463" y="196458"/>
                    <a:pt x="122216" y="51583"/>
                    <a:pt x="122216" y="51583"/>
                  </a:cubicBezTo>
                  <a:cubicBezTo>
                    <a:pt x="122216" y="51583"/>
                    <a:pt x="86577" y="-22522"/>
                    <a:pt x="30790" y="6911"/>
                  </a:cubicBezTo>
                  <a:cubicBezTo>
                    <a:pt x="-24997" y="36343"/>
                    <a:pt x="12067" y="227795"/>
                    <a:pt x="12067" y="227795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3" name="Google Shape;1293;p33"/>
            <p:cNvSpPr/>
            <p:nvPr/>
          </p:nvSpPr>
          <p:spPr>
            <a:xfrm>
              <a:off x="3098756" y="3983831"/>
              <a:ext cx="98079" cy="56769"/>
            </a:xfrm>
            <a:custGeom>
              <a:rect b="b" l="l" r="r" t="t"/>
              <a:pathLst>
                <a:path extrusionOk="0" h="56769" w="98079">
                  <a:moveTo>
                    <a:pt x="98079" y="28385"/>
                  </a:moveTo>
                  <a:cubicBezTo>
                    <a:pt x="98079" y="44061"/>
                    <a:pt x="76123" y="56769"/>
                    <a:pt x="49040" y="56769"/>
                  </a:cubicBezTo>
                  <a:cubicBezTo>
                    <a:pt x="21956" y="56769"/>
                    <a:pt x="0" y="44061"/>
                    <a:pt x="0" y="28385"/>
                  </a:cubicBezTo>
                  <a:cubicBezTo>
                    <a:pt x="0" y="12708"/>
                    <a:pt x="21956" y="0"/>
                    <a:pt x="49040" y="0"/>
                  </a:cubicBezTo>
                  <a:cubicBezTo>
                    <a:pt x="76123" y="0"/>
                    <a:pt x="98079" y="12708"/>
                    <a:pt x="98079" y="28385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4" name="Google Shape;1294;p33"/>
            <p:cNvSpPr/>
            <p:nvPr/>
          </p:nvSpPr>
          <p:spPr>
            <a:xfrm>
              <a:off x="4017202" y="4508754"/>
              <a:ext cx="98079" cy="56769"/>
            </a:xfrm>
            <a:custGeom>
              <a:rect b="b" l="l" r="r" t="t"/>
              <a:pathLst>
                <a:path extrusionOk="0" h="56769" w="98079">
                  <a:moveTo>
                    <a:pt x="98079" y="28384"/>
                  </a:moveTo>
                  <a:cubicBezTo>
                    <a:pt x="98079" y="44061"/>
                    <a:pt x="76123" y="56769"/>
                    <a:pt x="49040" y="56769"/>
                  </a:cubicBezTo>
                  <a:cubicBezTo>
                    <a:pt x="21956" y="56769"/>
                    <a:pt x="0" y="44061"/>
                    <a:pt x="0" y="28384"/>
                  </a:cubicBezTo>
                  <a:cubicBezTo>
                    <a:pt x="0" y="12708"/>
                    <a:pt x="21956" y="0"/>
                    <a:pt x="49040" y="0"/>
                  </a:cubicBezTo>
                  <a:cubicBezTo>
                    <a:pt x="76123" y="0"/>
                    <a:pt x="98079" y="12708"/>
                    <a:pt x="98079" y="28384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5" name="Google Shape;1295;p33"/>
            <p:cNvSpPr/>
            <p:nvPr/>
          </p:nvSpPr>
          <p:spPr>
            <a:xfrm>
              <a:off x="5609182" y="3535680"/>
              <a:ext cx="98079" cy="56769"/>
            </a:xfrm>
            <a:custGeom>
              <a:rect b="b" l="l" r="r" t="t"/>
              <a:pathLst>
                <a:path extrusionOk="0" h="56769" w="98079">
                  <a:moveTo>
                    <a:pt x="98079" y="28384"/>
                  </a:moveTo>
                  <a:cubicBezTo>
                    <a:pt x="98079" y="44061"/>
                    <a:pt x="76123" y="56769"/>
                    <a:pt x="49040" y="56769"/>
                  </a:cubicBezTo>
                  <a:cubicBezTo>
                    <a:pt x="21956" y="56769"/>
                    <a:pt x="0" y="44061"/>
                    <a:pt x="0" y="28384"/>
                  </a:cubicBezTo>
                  <a:cubicBezTo>
                    <a:pt x="0" y="12708"/>
                    <a:pt x="21956" y="0"/>
                    <a:pt x="49040" y="0"/>
                  </a:cubicBezTo>
                  <a:cubicBezTo>
                    <a:pt x="76123" y="0"/>
                    <a:pt x="98079" y="12708"/>
                    <a:pt x="98079" y="28384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6" name="Google Shape;1296;p33"/>
            <p:cNvSpPr/>
            <p:nvPr/>
          </p:nvSpPr>
          <p:spPr>
            <a:xfrm>
              <a:off x="3115863" y="3050952"/>
              <a:ext cx="67191" cy="975240"/>
            </a:xfrm>
            <a:custGeom>
              <a:rect b="b" l="l" r="r" t="t"/>
              <a:pathLst>
                <a:path extrusionOk="0" h="975240" w="67191">
                  <a:moveTo>
                    <a:pt x="0" y="0"/>
                  </a:moveTo>
                  <a:lnTo>
                    <a:pt x="0" y="955548"/>
                  </a:lnTo>
                  <a:cubicBezTo>
                    <a:pt x="447" y="961558"/>
                    <a:pt x="4068" y="966864"/>
                    <a:pt x="9504" y="969455"/>
                  </a:cubicBezTo>
                  <a:cubicBezTo>
                    <a:pt x="24643" y="977170"/>
                    <a:pt x="42549" y="977170"/>
                    <a:pt x="57688" y="969455"/>
                  </a:cubicBezTo>
                  <a:cubicBezTo>
                    <a:pt x="63105" y="966854"/>
                    <a:pt x="66726" y="961549"/>
                    <a:pt x="67192" y="955548"/>
                  </a:cubicBezTo>
                  <a:lnTo>
                    <a:pt x="67192" y="955548"/>
                  </a:lnTo>
                  <a:lnTo>
                    <a:pt x="67192" y="0"/>
                  </a:lnTo>
                  <a:close/>
                </a:path>
              </a:pathLst>
            </a:custGeom>
            <a:solidFill>
              <a:srgbClr val="C1C4D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7" name="Google Shape;1297;p33"/>
            <p:cNvSpPr/>
            <p:nvPr/>
          </p:nvSpPr>
          <p:spPr>
            <a:xfrm>
              <a:off x="4036495" y="3422808"/>
              <a:ext cx="59588" cy="1128783"/>
            </a:xfrm>
            <a:custGeom>
              <a:rect b="b" l="l" r="r" t="t"/>
              <a:pathLst>
                <a:path extrusionOk="0" h="1128783" w="59588">
                  <a:moveTo>
                    <a:pt x="0" y="0"/>
                  </a:moveTo>
                  <a:lnTo>
                    <a:pt x="0" y="1108996"/>
                  </a:lnTo>
                  <a:cubicBezTo>
                    <a:pt x="333" y="1114835"/>
                    <a:pt x="3583" y="1120102"/>
                    <a:pt x="8648" y="1122998"/>
                  </a:cubicBezTo>
                  <a:cubicBezTo>
                    <a:pt x="21659" y="1130713"/>
                    <a:pt x="37834" y="1130713"/>
                    <a:pt x="50845" y="1122998"/>
                  </a:cubicBezTo>
                  <a:cubicBezTo>
                    <a:pt x="55930" y="1120111"/>
                    <a:pt x="59218" y="1114844"/>
                    <a:pt x="59589" y="1108996"/>
                  </a:cubicBezTo>
                  <a:lnTo>
                    <a:pt x="59589" y="1108996"/>
                  </a:lnTo>
                  <a:lnTo>
                    <a:pt x="59589" y="0"/>
                  </a:lnTo>
                  <a:close/>
                </a:path>
              </a:pathLst>
            </a:custGeom>
            <a:solidFill>
              <a:srgbClr val="C1C4D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8" name="Google Shape;1298;p33"/>
            <p:cNvSpPr/>
            <p:nvPr/>
          </p:nvSpPr>
          <p:spPr>
            <a:xfrm>
              <a:off x="5628379" y="2652522"/>
              <a:ext cx="59588" cy="923996"/>
            </a:xfrm>
            <a:custGeom>
              <a:rect b="b" l="l" r="r" t="t"/>
              <a:pathLst>
                <a:path extrusionOk="0" h="923996" w="59588">
                  <a:moveTo>
                    <a:pt x="0" y="0"/>
                  </a:moveTo>
                  <a:lnTo>
                    <a:pt x="0" y="904304"/>
                  </a:lnTo>
                  <a:cubicBezTo>
                    <a:pt x="342" y="910133"/>
                    <a:pt x="3649" y="915381"/>
                    <a:pt x="8744" y="918210"/>
                  </a:cubicBezTo>
                  <a:cubicBezTo>
                    <a:pt x="21716" y="925925"/>
                    <a:pt x="37873" y="925925"/>
                    <a:pt x="50845" y="918210"/>
                  </a:cubicBezTo>
                  <a:cubicBezTo>
                    <a:pt x="55939" y="915381"/>
                    <a:pt x="59247" y="910133"/>
                    <a:pt x="59589" y="904304"/>
                  </a:cubicBezTo>
                  <a:lnTo>
                    <a:pt x="59589" y="904304"/>
                  </a:lnTo>
                  <a:lnTo>
                    <a:pt x="59589" y="0"/>
                  </a:lnTo>
                  <a:close/>
                </a:path>
              </a:pathLst>
            </a:custGeom>
            <a:solidFill>
              <a:srgbClr val="C1C4D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9" name="Google Shape;1299;p33"/>
            <p:cNvSpPr/>
            <p:nvPr/>
          </p:nvSpPr>
          <p:spPr>
            <a:xfrm>
              <a:off x="3056370" y="3054762"/>
              <a:ext cx="1009872" cy="652653"/>
            </a:xfrm>
            <a:custGeom>
              <a:rect b="b" l="l" r="r" t="t"/>
              <a:pathLst>
                <a:path extrusionOk="0" h="652653" w="1009872">
                  <a:moveTo>
                    <a:pt x="1009872" y="652653"/>
                  </a:moveTo>
                  <a:lnTo>
                    <a:pt x="0" y="68294"/>
                  </a:lnTo>
                  <a:lnTo>
                    <a:pt x="0" y="0"/>
                  </a:lnTo>
                  <a:lnTo>
                    <a:pt x="1009872" y="584454"/>
                  </a:lnTo>
                  <a:lnTo>
                    <a:pt x="1009872" y="652653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0" name="Google Shape;1300;p33"/>
            <p:cNvSpPr/>
            <p:nvPr/>
          </p:nvSpPr>
          <p:spPr>
            <a:xfrm>
              <a:off x="3056084" y="2071592"/>
              <a:ext cx="2712855" cy="1569720"/>
            </a:xfrm>
            <a:custGeom>
              <a:rect b="b" l="l" r="r" t="t"/>
              <a:pathLst>
                <a:path extrusionOk="0" h="1569720" w="2712855">
                  <a:moveTo>
                    <a:pt x="2712856" y="584359"/>
                  </a:moveTo>
                  <a:lnTo>
                    <a:pt x="1009967" y="1569720"/>
                  </a:lnTo>
                  <a:lnTo>
                    <a:pt x="0" y="985361"/>
                  </a:lnTo>
                  <a:lnTo>
                    <a:pt x="1702889" y="0"/>
                  </a:lnTo>
                  <a:lnTo>
                    <a:pt x="2712856" y="584359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1" name="Google Shape;1301;p33"/>
            <p:cNvSpPr/>
            <p:nvPr/>
          </p:nvSpPr>
          <p:spPr>
            <a:xfrm>
              <a:off x="4066242" y="2653855"/>
              <a:ext cx="1702888" cy="1053560"/>
            </a:xfrm>
            <a:custGeom>
              <a:rect b="b" l="l" r="r" t="t"/>
              <a:pathLst>
                <a:path extrusionOk="0" h="1053560" w="1702888">
                  <a:moveTo>
                    <a:pt x="1702888" y="68199"/>
                  </a:moveTo>
                  <a:lnTo>
                    <a:pt x="0" y="1053560"/>
                  </a:lnTo>
                  <a:lnTo>
                    <a:pt x="0" y="985361"/>
                  </a:lnTo>
                  <a:lnTo>
                    <a:pt x="1702888" y="0"/>
                  </a:lnTo>
                  <a:lnTo>
                    <a:pt x="1702888" y="68199"/>
                  </a:lnTo>
                  <a:close/>
                </a:path>
              </a:pathLst>
            </a:custGeom>
            <a:solidFill>
              <a:srgbClr val="9EA1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2" name="Google Shape;1302;p33"/>
            <p:cNvSpPr/>
            <p:nvPr/>
          </p:nvSpPr>
          <p:spPr>
            <a:xfrm>
              <a:off x="4763535" y="2360390"/>
              <a:ext cx="519572" cy="326898"/>
            </a:xfrm>
            <a:custGeom>
              <a:rect b="b" l="l" r="r" t="t"/>
              <a:pathLst>
                <a:path extrusionOk="0" h="326898" w="519572">
                  <a:moveTo>
                    <a:pt x="519572" y="98965"/>
                  </a:moveTo>
                  <a:lnTo>
                    <a:pt x="248049" y="326898"/>
                  </a:lnTo>
                  <a:lnTo>
                    <a:pt x="0" y="227933"/>
                  </a:lnTo>
                  <a:lnTo>
                    <a:pt x="271523" y="0"/>
                  </a:lnTo>
                  <a:lnTo>
                    <a:pt x="519572" y="98965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3" name="Google Shape;1303;p33"/>
            <p:cNvSpPr/>
            <p:nvPr/>
          </p:nvSpPr>
          <p:spPr>
            <a:xfrm>
              <a:off x="4668877" y="2346674"/>
              <a:ext cx="551219" cy="318992"/>
            </a:xfrm>
            <a:custGeom>
              <a:rect b="b" l="l" r="r" t="t"/>
              <a:pathLst>
                <a:path extrusionOk="0" h="318992" w="551219">
                  <a:moveTo>
                    <a:pt x="551220" y="123254"/>
                  </a:moveTo>
                  <a:lnTo>
                    <a:pt x="212980" y="318992"/>
                  </a:lnTo>
                  <a:lnTo>
                    <a:pt x="0" y="195739"/>
                  </a:lnTo>
                  <a:lnTo>
                    <a:pt x="338240" y="0"/>
                  </a:lnTo>
                  <a:lnTo>
                    <a:pt x="551220" y="123254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4" name="Google Shape;1304;p33"/>
            <p:cNvSpPr/>
            <p:nvPr/>
          </p:nvSpPr>
          <p:spPr>
            <a:xfrm>
              <a:off x="4743291" y="2531554"/>
              <a:ext cx="161184" cy="93249"/>
            </a:xfrm>
            <a:custGeom>
              <a:rect b="b" l="l" r="r" t="t"/>
              <a:pathLst>
                <a:path extrusionOk="0" h="93249" w="161184">
                  <a:moveTo>
                    <a:pt x="161184" y="81248"/>
                  </a:moveTo>
                  <a:lnTo>
                    <a:pt x="140466" y="93250"/>
                  </a:lnTo>
                  <a:lnTo>
                    <a:pt x="0" y="12001"/>
                  </a:lnTo>
                  <a:lnTo>
                    <a:pt x="20718" y="0"/>
                  </a:lnTo>
                  <a:lnTo>
                    <a:pt x="161184" y="81248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5" name="Google Shape;1305;p33"/>
            <p:cNvSpPr/>
            <p:nvPr/>
          </p:nvSpPr>
          <p:spPr>
            <a:xfrm>
              <a:off x="4789955" y="2504598"/>
              <a:ext cx="161089" cy="93249"/>
            </a:xfrm>
            <a:custGeom>
              <a:rect b="b" l="l" r="r" t="t"/>
              <a:pathLst>
                <a:path extrusionOk="0" h="93249" w="161089">
                  <a:moveTo>
                    <a:pt x="161089" y="81248"/>
                  </a:moveTo>
                  <a:lnTo>
                    <a:pt x="140371" y="93250"/>
                  </a:lnTo>
                  <a:lnTo>
                    <a:pt x="0" y="12002"/>
                  </a:lnTo>
                  <a:lnTo>
                    <a:pt x="20718" y="0"/>
                  </a:lnTo>
                  <a:lnTo>
                    <a:pt x="161089" y="81248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6" name="Google Shape;1306;p33"/>
            <p:cNvSpPr/>
            <p:nvPr/>
          </p:nvSpPr>
          <p:spPr>
            <a:xfrm>
              <a:off x="4834813" y="2478690"/>
              <a:ext cx="161089" cy="93154"/>
            </a:xfrm>
            <a:custGeom>
              <a:rect b="b" l="l" r="r" t="t"/>
              <a:pathLst>
                <a:path extrusionOk="0" h="93154" w="161089">
                  <a:moveTo>
                    <a:pt x="161089" y="81248"/>
                  </a:moveTo>
                  <a:lnTo>
                    <a:pt x="140371" y="93154"/>
                  </a:lnTo>
                  <a:lnTo>
                    <a:pt x="0" y="12002"/>
                  </a:lnTo>
                  <a:lnTo>
                    <a:pt x="20718" y="0"/>
                  </a:lnTo>
                  <a:lnTo>
                    <a:pt x="161089" y="81248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7" name="Google Shape;1307;p33"/>
            <p:cNvSpPr/>
            <p:nvPr/>
          </p:nvSpPr>
          <p:spPr>
            <a:xfrm>
              <a:off x="4998753" y="2451734"/>
              <a:ext cx="102450" cy="59245"/>
            </a:xfrm>
            <a:custGeom>
              <a:rect b="b" l="l" r="r" t="t"/>
              <a:pathLst>
                <a:path extrusionOk="0" h="59245" w="102450">
                  <a:moveTo>
                    <a:pt x="102451" y="47244"/>
                  </a:moveTo>
                  <a:lnTo>
                    <a:pt x="81733" y="59246"/>
                  </a:lnTo>
                  <a:lnTo>
                    <a:pt x="0" y="12002"/>
                  </a:lnTo>
                  <a:lnTo>
                    <a:pt x="20718" y="0"/>
                  </a:lnTo>
                  <a:lnTo>
                    <a:pt x="102451" y="47244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8" name="Google Shape;1308;p33"/>
            <p:cNvSpPr/>
            <p:nvPr/>
          </p:nvSpPr>
          <p:spPr>
            <a:xfrm>
              <a:off x="5043611" y="2425731"/>
              <a:ext cx="102450" cy="59245"/>
            </a:xfrm>
            <a:custGeom>
              <a:rect b="b" l="l" r="r" t="t"/>
              <a:pathLst>
                <a:path extrusionOk="0" h="59245" w="102450">
                  <a:moveTo>
                    <a:pt x="102451" y="47339"/>
                  </a:moveTo>
                  <a:lnTo>
                    <a:pt x="81733" y="59246"/>
                  </a:lnTo>
                  <a:lnTo>
                    <a:pt x="0" y="12001"/>
                  </a:lnTo>
                  <a:lnTo>
                    <a:pt x="20718" y="0"/>
                  </a:lnTo>
                  <a:lnTo>
                    <a:pt x="102451" y="47339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9" name="Google Shape;1309;p33"/>
            <p:cNvSpPr/>
            <p:nvPr/>
          </p:nvSpPr>
          <p:spPr>
            <a:xfrm>
              <a:off x="4912649" y="2469832"/>
              <a:ext cx="307447" cy="180974"/>
            </a:xfrm>
            <a:custGeom>
              <a:rect b="b" l="l" r="r" t="t"/>
              <a:pathLst>
                <a:path extrusionOk="0" h="180974" w="307447">
                  <a:moveTo>
                    <a:pt x="7508" y="180975"/>
                  </a:moveTo>
                  <a:cubicBezTo>
                    <a:pt x="13115" y="178594"/>
                    <a:pt x="307448" y="0"/>
                    <a:pt x="307448" y="0"/>
                  </a:cubicBezTo>
                  <a:lnTo>
                    <a:pt x="0" y="178117"/>
                  </a:lnTo>
                  <a:close/>
                </a:path>
              </a:pathLst>
            </a:custGeom>
            <a:solidFill>
              <a:srgbClr val="D6D6D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0" name="Google Shape;1310;p33"/>
            <p:cNvSpPr/>
            <p:nvPr/>
          </p:nvSpPr>
          <p:spPr>
            <a:xfrm>
              <a:off x="4894497" y="2841212"/>
              <a:ext cx="147498" cy="85344"/>
            </a:xfrm>
            <a:custGeom>
              <a:rect b="b" l="l" r="r" t="t"/>
              <a:pathLst>
                <a:path extrusionOk="0" h="85344" w="147498">
                  <a:moveTo>
                    <a:pt x="147499" y="42672"/>
                  </a:moveTo>
                  <a:cubicBezTo>
                    <a:pt x="147499" y="66239"/>
                    <a:pt x="114480" y="85344"/>
                    <a:pt x="73749" y="85344"/>
                  </a:cubicBezTo>
                  <a:cubicBezTo>
                    <a:pt x="33019" y="85344"/>
                    <a:pt x="0" y="66239"/>
                    <a:pt x="0" y="42672"/>
                  </a:cubicBezTo>
                  <a:cubicBezTo>
                    <a:pt x="0" y="19105"/>
                    <a:pt x="33019" y="0"/>
                    <a:pt x="73749" y="0"/>
                  </a:cubicBezTo>
                  <a:cubicBezTo>
                    <a:pt x="114480" y="0"/>
                    <a:pt x="147499" y="19105"/>
                    <a:pt x="147499" y="4267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1" name="Google Shape;1311;p33"/>
            <p:cNvSpPr/>
            <p:nvPr/>
          </p:nvSpPr>
          <p:spPr>
            <a:xfrm>
              <a:off x="4901418" y="2763964"/>
              <a:ext cx="147800" cy="156591"/>
            </a:xfrm>
            <a:custGeom>
              <a:rect b="b" l="l" r="r" t="t"/>
              <a:pathLst>
                <a:path extrusionOk="0" h="156591" w="147800">
                  <a:moveTo>
                    <a:pt x="147801" y="113824"/>
                  </a:moveTo>
                  <a:lnTo>
                    <a:pt x="147801" y="0"/>
                  </a:lnTo>
                  <a:lnTo>
                    <a:pt x="587" y="3715"/>
                  </a:lnTo>
                  <a:lnTo>
                    <a:pt x="587" y="108490"/>
                  </a:lnTo>
                  <a:cubicBezTo>
                    <a:pt x="-2169" y="121063"/>
                    <a:pt x="4769" y="134303"/>
                    <a:pt x="21590" y="144018"/>
                  </a:cubicBezTo>
                  <a:cubicBezTo>
                    <a:pt x="54436" y="160782"/>
                    <a:pt x="93287" y="160782"/>
                    <a:pt x="126132" y="144018"/>
                  </a:cubicBezTo>
                  <a:cubicBezTo>
                    <a:pt x="138288" y="138646"/>
                    <a:pt x="146584" y="127083"/>
                    <a:pt x="147801" y="113824"/>
                  </a:cubicBezTo>
                  <a:close/>
                </a:path>
              </a:pathLst>
            </a:custGeom>
            <a:solidFill>
              <a:srgbClr val="A6CE2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2" name="Google Shape;1312;p33"/>
            <p:cNvSpPr/>
            <p:nvPr/>
          </p:nvSpPr>
          <p:spPr>
            <a:xfrm>
              <a:off x="4901720" y="2721292"/>
              <a:ext cx="147498" cy="85344"/>
            </a:xfrm>
            <a:custGeom>
              <a:rect b="b" l="l" r="r" t="t"/>
              <a:pathLst>
                <a:path extrusionOk="0" h="85344" w="147498">
                  <a:moveTo>
                    <a:pt x="147499" y="42672"/>
                  </a:moveTo>
                  <a:cubicBezTo>
                    <a:pt x="147499" y="66239"/>
                    <a:pt x="114480" y="85344"/>
                    <a:pt x="73749" y="85344"/>
                  </a:cubicBezTo>
                  <a:cubicBezTo>
                    <a:pt x="33018" y="85344"/>
                    <a:pt x="0" y="66239"/>
                    <a:pt x="0" y="42672"/>
                  </a:cubicBezTo>
                  <a:cubicBezTo>
                    <a:pt x="0" y="19105"/>
                    <a:pt x="33018" y="0"/>
                    <a:pt x="73749" y="0"/>
                  </a:cubicBezTo>
                  <a:cubicBezTo>
                    <a:pt x="114480" y="0"/>
                    <a:pt x="147499" y="19105"/>
                    <a:pt x="147499" y="42672"/>
                  </a:cubicBezTo>
                  <a:close/>
                </a:path>
              </a:pathLst>
            </a:custGeom>
            <a:solidFill>
              <a:srgbClr val="BCD6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3" name="Google Shape;1313;p33"/>
            <p:cNvSpPr/>
            <p:nvPr/>
          </p:nvSpPr>
          <p:spPr>
            <a:xfrm>
              <a:off x="4913314" y="2732891"/>
              <a:ext cx="124214" cy="61955"/>
            </a:xfrm>
            <a:custGeom>
              <a:rect b="b" l="l" r="r" t="t"/>
              <a:pathLst>
                <a:path extrusionOk="0" h="61955" w="124214">
                  <a:moveTo>
                    <a:pt x="124215" y="31073"/>
                  </a:moveTo>
                  <a:cubicBezTo>
                    <a:pt x="124215" y="38026"/>
                    <a:pt x="118512" y="45360"/>
                    <a:pt x="108438" y="51075"/>
                  </a:cubicBezTo>
                  <a:cubicBezTo>
                    <a:pt x="95636" y="57924"/>
                    <a:pt x="81410" y="61639"/>
                    <a:pt x="66907" y="61934"/>
                  </a:cubicBezTo>
                  <a:lnTo>
                    <a:pt x="62060" y="61934"/>
                  </a:lnTo>
                  <a:cubicBezTo>
                    <a:pt x="45951" y="62277"/>
                    <a:pt x="30032" y="58505"/>
                    <a:pt x="15776" y="50980"/>
                  </a:cubicBezTo>
                  <a:cubicBezTo>
                    <a:pt x="5797" y="45265"/>
                    <a:pt x="0" y="37931"/>
                    <a:pt x="0" y="30978"/>
                  </a:cubicBezTo>
                  <a:cubicBezTo>
                    <a:pt x="0" y="24024"/>
                    <a:pt x="5797" y="16785"/>
                    <a:pt x="15776" y="10975"/>
                  </a:cubicBezTo>
                  <a:cubicBezTo>
                    <a:pt x="30032" y="3450"/>
                    <a:pt x="45951" y="-322"/>
                    <a:pt x="62060" y="21"/>
                  </a:cubicBezTo>
                  <a:lnTo>
                    <a:pt x="66812" y="21"/>
                  </a:lnTo>
                  <a:cubicBezTo>
                    <a:pt x="81314" y="317"/>
                    <a:pt x="95542" y="4031"/>
                    <a:pt x="108343" y="10880"/>
                  </a:cubicBezTo>
                  <a:cubicBezTo>
                    <a:pt x="118512" y="16881"/>
                    <a:pt x="124215" y="24120"/>
                    <a:pt x="124215" y="31073"/>
                  </a:cubicBezTo>
                  <a:close/>
                </a:path>
              </a:pathLst>
            </a:custGeom>
            <a:solidFill>
              <a:srgbClr val="28221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4" name="Google Shape;1314;p33"/>
            <p:cNvSpPr/>
            <p:nvPr/>
          </p:nvSpPr>
          <p:spPr>
            <a:xfrm>
              <a:off x="4922818" y="2733153"/>
              <a:ext cx="114710" cy="61622"/>
            </a:xfrm>
            <a:custGeom>
              <a:rect b="b" l="l" r="r" t="t"/>
              <a:pathLst>
                <a:path extrusionOk="0" h="61622" w="114710">
                  <a:moveTo>
                    <a:pt x="114711" y="30811"/>
                  </a:moveTo>
                  <a:cubicBezTo>
                    <a:pt x="114711" y="37764"/>
                    <a:pt x="109008" y="45099"/>
                    <a:pt x="98934" y="50814"/>
                  </a:cubicBezTo>
                  <a:cubicBezTo>
                    <a:pt x="73084" y="65225"/>
                    <a:pt x="41627" y="65225"/>
                    <a:pt x="15776" y="50814"/>
                  </a:cubicBezTo>
                  <a:cubicBezTo>
                    <a:pt x="5797" y="45099"/>
                    <a:pt x="0" y="37764"/>
                    <a:pt x="0" y="30811"/>
                  </a:cubicBezTo>
                  <a:cubicBezTo>
                    <a:pt x="0" y="23858"/>
                    <a:pt x="5797" y="16619"/>
                    <a:pt x="15776" y="10808"/>
                  </a:cubicBezTo>
                  <a:cubicBezTo>
                    <a:pt x="41627" y="-3603"/>
                    <a:pt x="73084" y="-3603"/>
                    <a:pt x="98934" y="10808"/>
                  </a:cubicBezTo>
                  <a:cubicBezTo>
                    <a:pt x="109008" y="16619"/>
                    <a:pt x="114711" y="23858"/>
                    <a:pt x="114711" y="30811"/>
                  </a:cubicBezTo>
                  <a:close/>
                </a:path>
              </a:pathLst>
            </a:custGeom>
            <a:solidFill>
              <a:srgbClr val="FFFFFF">
                <a:alpha val="6669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5" name="Google Shape;1315;p33"/>
            <p:cNvSpPr/>
            <p:nvPr/>
          </p:nvSpPr>
          <p:spPr>
            <a:xfrm>
              <a:off x="5015195" y="2807589"/>
              <a:ext cx="42215" cy="98678"/>
            </a:xfrm>
            <a:custGeom>
              <a:rect b="b" l="l" r="r" t="t"/>
              <a:pathLst>
                <a:path extrusionOk="0" h="98678" w="42215">
                  <a:moveTo>
                    <a:pt x="23284" y="9049"/>
                  </a:moveTo>
                  <a:lnTo>
                    <a:pt x="7603" y="0"/>
                  </a:lnTo>
                  <a:lnTo>
                    <a:pt x="0" y="4477"/>
                  </a:lnTo>
                  <a:lnTo>
                    <a:pt x="7603" y="8858"/>
                  </a:lnTo>
                  <a:lnTo>
                    <a:pt x="7603" y="11716"/>
                  </a:lnTo>
                  <a:lnTo>
                    <a:pt x="22239" y="20193"/>
                  </a:lnTo>
                  <a:lnTo>
                    <a:pt x="22239" y="22955"/>
                  </a:lnTo>
                  <a:cubicBezTo>
                    <a:pt x="25765" y="28004"/>
                    <a:pt x="28939" y="33290"/>
                    <a:pt x="31743" y="38767"/>
                  </a:cubicBezTo>
                  <a:lnTo>
                    <a:pt x="32313" y="38290"/>
                  </a:lnTo>
                  <a:lnTo>
                    <a:pt x="32313" y="74962"/>
                  </a:lnTo>
                  <a:cubicBezTo>
                    <a:pt x="32313" y="84487"/>
                    <a:pt x="26706" y="81343"/>
                    <a:pt x="24235" y="79915"/>
                  </a:cubicBezTo>
                  <a:lnTo>
                    <a:pt x="7793" y="70390"/>
                  </a:lnTo>
                  <a:lnTo>
                    <a:pt x="190" y="74866"/>
                  </a:lnTo>
                  <a:lnTo>
                    <a:pt x="7793" y="79248"/>
                  </a:lnTo>
                  <a:lnTo>
                    <a:pt x="7793" y="82105"/>
                  </a:lnTo>
                  <a:lnTo>
                    <a:pt x="24235" y="91630"/>
                  </a:lnTo>
                  <a:cubicBezTo>
                    <a:pt x="25945" y="92630"/>
                    <a:pt x="27760" y="93431"/>
                    <a:pt x="29652" y="94012"/>
                  </a:cubicBezTo>
                  <a:lnTo>
                    <a:pt x="28606" y="98679"/>
                  </a:lnTo>
                  <a:lnTo>
                    <a:pt x="37160" y="93821"/>
                  </a:lnTo>
                  <a:lnTo>
                    <a:pt x="37160" y="93821"/>
                  </a:lnTo>
                  <a:cubicBezTo>
                    <a:pt x="40847" y="90678"/>
                    <a:pt x="42710" y="85877"/>
                    <a:pt x="42102" y="81058"/>
                  </a:cubicBezTo>
                  <a:lnTo>
                    <a:pt x="42102" y="42958"/>
                  </a:lnTo>
                  <a:cubicBezTo>
                    <a:pt x="41370" y="29356"/>
                    <a:pt x="34423" y="16850"/>
                    <a:pt x="23284" y="9049"/>
                  </a:cubicBezTo>
                  <a:close/>
                </a:path>
              </a:pathLst>
            </a:custGeom>
            <a:solidFill>
              <a:srgbClr val="8DA01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6" name="Google Shape;1316;p33"/>
            <p:cNvSpPr/>
            <p:nvPr/>
          </p:nvSpPr>
          <p:spPr>
            <a:xfrm>
              <a:off x="5015195" y="2812256"/>
              <a:ext cx="34783" cy="94465"/>
            </a:xfrm>
            <a:custGeom>
              <a:rect b="b" l="l" r="r" t="t"/>
              <a:pathLst>
                <a:path extrusionOk="0" h="94465" w="34783">
                  <a:moveTo>
                    <a:pt x="16442" y="91440"/>
                  </a:moveTo>
                  <a:lnTo>
                    <a:pt x="0" y="81915"/>
                  </a:lnTo>
                  <a:lnTo>
                    <a:pt x="0" y="70199"/>
                  </a:lnTo>
                  <a:lnTo>
                    <a:pt x="16442" y="79724"/>
                  </a:lnTo>
                  <a:cubicBezTo>
                    <a:pt x="18818" y="81058"/>
                    <a:pt x="24520" y="84296"/>
                    <a:pt x="24520" y="74676"/>
                  </a:cubicBezTo>
                  <a:lnTo>
                    <a:pt x="24520" y="36576"/>
                  </a:lnTo>
                  <a:cubicBezTo>
                    <a:pt x="23949" y="30013"/>
                    <a:pt x="20462" y="24070"/>
                    <a:pt x="15016" y="20384"/>
                  </a:cubicBezTo>
                  <a:lnTo>
                    <a:pt x="95" y="11716"/>
                  </a:lnTo>
                  <a:lnTo>
                    <a:pt x="95" y="0"/>
                  </a:lnTo>
                  <a:lnTo>
                    <a:pt x="15776" y="9049"/>
                  </a:lnTo>
                  <a:cubicBezTo>
                    <a:pt x="26867" y="16707"/>
                    <a:pt x="33862" y="29013"/>
                    <a:pt x="34784" y="42481"/>
                  </a:cubicBezTo>
                  <a:lnTo>
                    <a:pt x="34784" y="80581"/>
                  </a:lnTo>
                  <a:cubicBezTo>
                    <a:pt x="34594" y="90869"/>
                    <a:pt x="29842" y="99155"/>
                    <a:pt x="16442" y="91440"/>
                  </a:cubicBezTo>
                  <a:close/>
                </a:path>
              </a:pathLst>
            </a:custGeom>
            <a:solidFill>
              <a:srgbClr val="99B52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7" name="Google Shape;1317;p33"/>
            <p:cNvSpPr/>
            <p:nvPr/>
          </p:nvSpPr>
          <p:spPr>
            <a:xfrm>
              <a:off x="3439562" y="2994755"/>
              <a:ext cx="147498" cy="85344"/>
            </a:xfrm>
            <a:custGeom>
              <a:rect b="b" l="l" r="r" t="t"/>
              <a:pathLst>
                <a:path extrusionOk="0" h="85344" w="147498">
                  <a:moveTo>
                    <a:pt x="147499" y="42672"/>
                  </a:moveTo>
                  <a:cubicBezTo>
                    <a:pt x="147499" y="66239"/>
                    <a:pt x="114480" y="85344"/>
                    <a:pt x="73749" y="85344"/>
                  </a:cubicBezTo>
                  <a:cubicBezTo>
                    <a:pt x="33019" y="85344"/>
                    <a:pt x="0" y="66239"/>
                    <a:pt x="0" y="42672"/>
                  </a:cubicBezTo>
                  <a:cubicBezTo>
                    <a:pt x="0" y="19105"/>
                    <a:pt x="33019" y="0"/>
                    <a:pt x="73749" y="0"/>
                  </a:cubicBezTo>
                  <a:cubicBezTo>
                    <a:pt x="114480" y="0"/>
                    <a:pt x="147499" y="19105"/>
                    <a:pt x="147499" y="4267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8" name="Google Shape;1318;p33"/>
            <p:cNvSpPr/>
            <p:nvPr/>
          </p:nvSpPr>
          <p:spPr>
            <a:xfrm>
              <a:off x="3446488" y="2917507"/>
              <a:ext cx="147795" cy="156591"/>
            </a:xfrm>
            <a:custGeom>
              <a:rect b="b" l="l" r="r" t="t"/>
              <a:pathLst>
                <a:path extrusionOk="0" h="156591" w="147795">
                  <a:moveTo>
                    <a:pt x="147796" y="113824"/>
                  </a:moveTo>
                  <a:lnTo>
                    <a:pt x="147796" y="0"/>
                  </a:lnTo>
                  <a:lnTo>
                    <a:pt x="582" y="3715"/>
                  </a:lnTo>
                  <a:lnTo>
                    <a:pt x="582" y="108490"/>
                  </a:lnTo>
                  <a:cubicBezTo>
                    <a:pt x="-2174" y="121158"/>
                    <a:pt x="4859" y="134398"/>
                    <a:pt x="21586" y="144018"/>
                  </a:cubicBezTo>
                  <a:cubicBezTo>
                    <a:pt x="54431" y="160782"/>
                    <a:pt x="93282" y="160782"/>
                    <a:pt x="126127" y="144018"/>
                  </a:cubicBezTo>
                  <a:cubicBezTo>
                    <a:pt x="138302" y="138655"/>
                    <a:pt x="146598" y="127092"/>
                    <a:pt x="147796" y="113824"/>
                  </a:cubicBezTo>
                  <a:close/>
                </a:path>
              </a:pathLst>
            </a:custGeom>
            <a:solidFill>
              <a:srgbClr val="F7B03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9" name="Google Shape;1319;p33"/>
            <p:cNvSpPr/>
            <p:nvPr/>
          </p:nvSpPr>
          <p:spPr>
            <a:xfrm>
              <a:off x="3446785" y="2874835"/>
              <a:ext cx="147498" cy="85344"/>
            </a:xfrm>
            <a:custGeom>
              <a:rect b="b" l="l" r="r" t="t"/>
              <a:pathLst>
                <a:path extrusionOk="0" h="85344" w="147498">
                  <a:moveTo>
                    <a:pt x="147499" y="42672"/>
                  </a:moveTo>
                  <a:cubicBezTo>
                    <a:pt x="147499" y="66239"/>
                    <a:pt x="114480" y="85344"/>
                    <a:pt x="73749" y="85344"/>
                  </a:cubicBezTo>
                  <a:cubicBezTo>
                    <a:pt x="33019" y="85344"/>
                    <a:pt x="0" y="66239"/>
                    <a:pt x="0" y="42672"/>
                  </a:cubicBezTo>
                  <a:cubicBezTo>
                    <a:pt x="0" y="19105"/>
                    <a:pt x="33019" y="0"/>
                    <a:pt x="73749" y="0"/>
                  </a:cubicBezTo>
                  <a:cubicBezTo>
                    <a:pt x="114480" y="0"/>
                    <a:pt x="147499" y="19105"/>
                    <a:pt x="147499" y="42672"/>
                  </a:cubicBezTo>
                  <a:close/>
                </a:path>
              </a:pathLst>
            </a:custGeom>
            <a:solidFill>
              <a:srgbClr val="FCC0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0" name="Google Shape;1320;p33"/>
            <p:cNvSpPr/>
            <p:nvPr/>
          </p:nvSpPr>
          <p:spPr>
            <a:xfrm>
              <a:off x="3458475" y="2886430"/>
              <a:ext cx="124119" cy="61959"/>
            </a:xfrm>
            <a:custGeom>
              <a:rect b="b" l="l" r="r" t="t"/>
              <a:pathLst>
                <a:path extrusionOk="0" h="61959" w="124119">
                  <a:moveTo>
                    <a:pt x="124119" y="31076"/>
                  </a:moveTo>
                  <a:cubicBezTo>
                    <a:pt x="124119" y="38030"/>
                    <a:pt x="118322" y="45269"/>
                    <a:pt x="108343" y="51079"/>
                  </a:cubicBezTo>
                  <a:cubicBezTo>
                    <a:pt x="95523" y="57870"/>
                    <a:pt x="81305" y="61595"/>
                    <a:pt x="66812" y="61938"/>
                  </a:cubicBezTo>
                  <a:lnTo>
                    <a:pt x="62060" y="61938"/>
                  </a:lnTo>
                  <a:cubicBezTo>
                    <a:pt x="45951" y="62280"/>
                    <a:pt x="30032" y="58509"/>
                    <a:pt x="15776" y="50984"/>
                  </a:cubicBezTo>
                  <a:cubicBezTo>
                    <a:pt x="5702" y="45174"/>
                    <a:pt x="0" y="37935"/>
                    <a:pt x="0" y="30981"/>
                  </a:cubicBezTo>
                  <a:cubicBezTo>
                    <a:pt x="0" y="24028"/>
                    <a:pt x="5702" y="16694"/>
                    <a:pt x="15776" y="10884"/>
                  </a:cubicBezTo>
                  <a:cubicBezTo>
                    <a:pt x="30041" y="3397"/>
                    <a:pt x="45960" y="-346"/>
                    <a:pt x="62060" y="25"/>
                  </a:cubicBezTo>
                  <a:lnTo>
                    <a:pt x="66812" y="25"/>
                  </a:lnTo>
                  <a:cubicBezTo>
                    <a:pt x="81305" y="301"/>
                    <a:pt x="95532" y="3987"/>
                    <a:pt x="108343" y="10788"/>
                  </a:cubicBezTo>
                  <a:cubicBezTo>
                    <a:pt x="118322" y="16789"/>
                    <a:pt x="124119" y="24123"/>
                    <a:pt x="124119" y="31076"/>
                  </a:cubicBezTo>
                  <a:close/>
                </a:path>
              </a:pathLst>
            </a:custGeom>
            <a:solidFill>
              <a:srgbClr val="28221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1" name="Google Shape;1321;p33"/>
            <p:cNvSpPr/>
            <p:nvPr/>
          </p:nvSpPr>
          <p:spPr>
            <a:xfrm>
              <a:off x="3467883" y="2886601"/>
              <a:ext cx="114710" cy="61717"/>
            </a:xfrm>
            <a:custGeom>
              <a:rect b="b" l="l" r="r" t="t"/>
              <a:pathLst>
                <a:path extrusionOk="0" h="61717" w="114710">
                  <a:moveTo>
                    <a:pt x="114711" y="30906"/>
                  </a:moveTo>
                  <a:cubicBezTo>
                    <a:pt x="114711" y="37859"/>
                    <a:pt x="108913" y="45099"/>
                    <a:pt x="98934" y="50909"/>
                  </a:cubicBezTo>
                  <a:cubicBezTo>
                    <a:pt x="73084" y="65320"/>
                    <a:pt x="41626" y="65320"/>
                    <a:pt x="15776" y="50909"/>
                  </a:cubicBezTo>
                  <a:cubicBezTo>
                    <a:pt x="6272" y="45099"/>
                    <a:pt x="0" y="37859"/>
                    <a:pt x="0" y="30906"/>
                  </a:cubicBezTo>
                  <a:cubicBezTo>
                    <a:pt x="0" y="23953"/>
                    <a:pt x="5797" y="16619"/>
                    <a:pt x="15776" y="10808"/>
                  </a:cubicBezTo>
                  <a:cubicBezTo>
                    <a:pt x="41626" y="-3603"/>
                    <a:pt x="73084" y="-3603"/>
                    <a:pt x="98934" y="10808"/>
                  </a:cubicBezTo>
                  <a:cubicBezTo>
                    <a:pt x="108913" y="16619"/>
                    <a:pt x="114711" y="23953"/>
                    <a:pt x="114711" y="30906"/>
                  </a:cubicBezTo>
                  <a:close/>
                </a:path>
              </a:pathLst>
            </a:custGeom>
            <a:solidFill>
              <a:srgbClr val="FFFFFF">
                <a:alpha val="6669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2" name="Google Shape;1322;p33"/>
            <p:cNvSpPr/>
            <p:nvPr/>
          </p:nvSpPr>
          <p:spPr>
            <a:xfrm>
              <a:off x="3559880" y="2961132"/>
              <a:ext cx="42223" cy="98678"/>
            </a:xfrm>
            <a:custGeom>
              <a:rect b="b" l="l" r="r" t="t"/>
              <a:pathLst>
                <a:path extrusionOk="0" h="98678" w="42223">
                  <a:moveTo>
                    <a:pt x="23569" y="9049"/>
                  </a:moveTo>
                  <a:lnTo>
                    <a:pt x="7983" y="0"/>
                  </a:lnTo>
                  <a:lnTo>
                    <a:pt x="285" y="4381"/>
                  </a:lnTo>
                  <a:lnTo>
                    <a:pt x="7983" y="8858"/>
                  </a:lnTo>
                  <a:lnTo>
                    <a:pt x="7983" y="11716"/>
                  </a:lnTo>
                  <a:lnTo>
                    <a:pt x="22619" y="20193"/>
                  </a:lnTo>
                  <a:lnTo>
                    <a:pt x="22144" y="22955"/>
                  </a:lnTo>
                  <a:cubicBezTo>
                    <a:pt x="25689" y="27984"/>
                    <a:pt x="28873" y="33271"/>
                    <a:pt x="31648" y="38767"/>
                  </a:cubicBezTo>
                  <a:lnTo>
                    <a:pt x="32123" y="38290"/>
                  </a:lnTo>
                  <a:lnTo>
                    <a:pt x="32123" y="74962"/>
                  </a:lnTo>
                  <a:cubicBezTo>
                    <a:pt x="32123" y="84487"/>
                    <a:pt x="26516" y="81344"/>
                    <a:pt x="24140" y="79915"/>
                  </a:cubicBezTo>
                  <a:lnTo>
                    <a:pt x="7698" y="70390"/>
                  </a:lnTo>
                  <a:lnTo>
                    <a:pt x="0" y="74771"/>
                  </a:lnTo>
                  <a:lnTo>
                    <a:pt x="7698" y="79248"/>
                  </a:lnTo>
                  <a:lnTo>
                    <a:pt x="7698" y="82105"/>
                  </a:lnTo>
                  <a:lnTo>
                    <a:pt x="24140" y="91630"/>
                  </a:lnTo>
                  <a:cubicBezTo>
                    <a:pt x="25812" y="92631"/>
                    <a:pt x="27599" y="93431"/>
                    <a:pt x="29462" y="94012"/>
                  </a:cubicBezTo>
                  <a:lnTo>
                    <a:pt x="28511" y="98679"/>
                  </a:lnTo>
                  <a:lnTo>
                    <a:pt x="37065" y="93821"/>
                  </a:lnTo>
                  <a:lnTo>
                    <a:pt x="37065" y="93821"/>
                  </a:lnTo>
                  <a:cubicBezTo>
                    <a:pt x="40838" y="90687"/>
                    <a:pt x="42739" y="85830"/>
                    <a:pt x="42102" y="80963"/>
                  </a:cubicBezTo>
                  <a:lnTo>
                    <a:pt x="42102" y="42863"/>
                  </a:lnTo>
                  <a:cubicBezTo>
                    <a:pt x="41408" y="29346"/>
                    <a:pt x="34575" y="16888"/>
                    <a:pt x="23569" y="9049"/>
                  </a:cubicBezTo>
                  <a:close/>
                </a:path>
              </a:pathLst>
            </a:custGeom>
            <a:solidFill>
              <a:srgbClr val="C9883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3" name="Google Shape;1323;p33"/>
            <p:cNvSpPr/>
            <p:nvPr/>
          </p:nvSpPr>
          <p:spPr>
            <a:xfrm>
              <a:off x="3560165" y="2965989"/>
              <a:ext cx="34688" cy="94398"/>
            </a:xfrm>
            <a:custGeom>
              <a:rect b="b" l="l" r="r" t="t"/>
              <a:pathLst>
                <a:path extrusionOk="0" h="94398" w="34688">
                  <a:moveTo>
                    <a:pt x="16537" y="91535"/>
                  </a:moveTo>
                  <a:lnTo>
                    <a:pt x="0" y="82010"/>
                  </a:lnTo>
                  <a:lnTo>
                    <a:pt x="0" y="70199"/>
                  </a:lnTo>
                  <a:lnTo>
                    <a:pt x="16537" y="79724"/>
                  </a:lnTo>
                  <a:cubicBezTo>
                    <a:pt x="18913" y="81153"/>
                    <a:pt x="24520" y="84391"/>
                    <a:pt x="24520" y="74771"/>
                  </a:cubicBezTo>
                  <a:lnTo>
                    <a:pt x="24520" y="36671"/>
                  </a:lnTo>
                  <a:cubicBezTo>
                    <a:pt x="23874" y="30108"/>
                    <a:pt x="20405" y="24165"/>
                    <a:pt x="15016" y="20383"/>
                  </a:cubicBezTo>
                  <a:lnTo>
                    <a:pt x="0" y="11811"/>
                  </a:lnTo>
                  <a:lnTo>
                    <a:pt x="0" y="0"/>
                  </a:lnTo>
                  <a:lnTo>
                    <a:pt x="15681" y="9525"/>
                  </a:lnTo>
                  <a:cubicBezTo>
                    <a:pt x="26782" y="17173"/>
                    <a:pt x="33776" y="29489"/>
                    <a:pt x="34689" y="42958"/>
                  </a:cubicBezTo>
                  <a:lnTo>
                    <a:pt x="34689" y="81058"/>
                  </a:lnTo>
                  <a:cubicBezTo>
                    <a:pt x="34689" y="90678"/>
                    <a:pt x="29937" y="98965"/>
                    <a:pt x="16537" y="91535"/>
                  </a:cubicBezTo>
                  <a:close/>
                </a:path>
              </a:pathLst>
            </a:custGeom>
            <a:solidFill>
              <a:srgbClr val="E09C3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4" name="Google Shape;1324;p33"/>
            <p:cNvSpPr/>
            <p:nvPr/>
          </p:nvSpPr>
          <p:spPr>
            <a:xfrm>
              <a:off x="5618400" y="4515040"/>
              <a:ext cx="756691" cy="437959"/>
            </a:xfrm>
            <a:custGeom>
              <a:rect b="b" l="l" r="r" t="t"/>
              <a:pathLst>
                <a:path extrusionOk="0" h="437959" w="756691">
                  <a:moveTo>
                    <a:pt x="756691" y="218980"/>
                  </a:moveTo>
                  <a:cubicBezTo>
                    <a:pt x="756691" y="339919"/>
                    <a:pt x="587300" y="437960"/>
                    <a:pt x="378346" y="437960"/>
                  </a:cubicBezTo>
                  <a:cubicBezTo>
                    <a:pt x="169391" y="437960"/>
                    <a:pt x="0" y="339919"/>
                    <a:pt x="0" y="218980"/>
                  </a:cubicBezTo>
                  <a:cubicBezTo>
                    <a:pt x="0" y="98041"/>
                    <a:pt x="169391" y="0"/>
                    <a:pt x="378346" y="0"/>
                  </a:cubicBezTo>
                  <a:cubicBezTo>
                    <a:pt x="587300" y="0"/>
                    <a:pt x="756691" y="98041"/>
                    <a:pt x="756691" y="218980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5" name="Google Shape;1325;p33"/>
            <p:cNvSpPr/>
            <p:nvPr/>
          </p:nvSpPr>
          <p:spPr>
            <a:xfrm>
              <a:off x="6158405" y="3069812"/>
              <a:ext cx="186021" cy="406050"/>
            </a:xfrm>
            <a:custGeom>
              <a:rect b="b" l="l" r="r" t="t"/>
              <a:pathLst>
                <a:path extrusionOk="0" h="406050" w="186021">
                  <a:moveTo>
                    <a:pt x="145028" y="0"/>
                  </a:moveTo>
                  <a:cubicBezTo>
                    <a:pt x="149304" y="38100"/>
                    <a:pt x="194352" y="200882"/>
                    <a:pt x="184659" y="256699"/>
                  </a:cubicBezTo>
                  <a:cubicBezTo>
                    <a:pt x="174965" y="312515"/>
                    <a:pt x="21288" y="406051"/>
                    <a:pt x="21288" y="406051"/>
                  </a:cubicBezTo>
                  <a:lnTo>
                    <a:pt x="0" y="310801"/>
                  </a:lnTo>
                  <a:lnTo>
                    <a:pt x="85534" y="227171"/>
                  </a:lnTo>
                  <a:lnTo>
                    <a:pt x="61965" y="68389"/>
                  </a:ln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6" name="Google Shape;1326;p33"/>
            <p:cNvSpPr/>
            <p:nvPr/>
          </p:nvSpPr>
          <p:spPr>
            <a:xfrm>
              <a:off x="6184541" y="2902850"/>
              <a:ext cx="133813" cy="257894"/>
            </a:xfrm>
            <a:custGeom>
              <a:rect b="b" l="l" r="r" t="t"/>
              <a:pathLst>
                <a:path extrusionOk="0" h="257894" w="133813">
                  <a:moveTo>
                    <a:pt x="0" y="6275"/>
                  </a:moveTo>
                  <a:cubicBezTo>
                    <a:pt x="30935" y="-8136"/>
                    <a:pt x="67743" y="3008"/>
                    <a:pt x="85534" y="32183"/>
                  </a:cubicBezTo>
                  <a:cubicBezTo>
                    <a:pt x="108153" y="69712"/>
                    <a:pt x="131627" y="198490"/>
                    <a:pt x="133813" y="220492"/>
                  </a:cubicBezTo>
                  <a:cubicBezTo>
                    <a:pt x="133813" y="220492"/>
                    <a:pt x="102071" y="264403"/>
                    <a:pt x="54457" y="257068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7" name="Google Shape;1327;p33"/>
            <p:cNvSpPr/>
            <p:nvPr/>
          </p:nvSpPr>
          <p:spPr>
            <a:xfrm>
              <a:off x="5735029" y="4688404"/>
              <a:ext cx="288490" cy="162715"/>
            </a:xfrm>
            <a:custGeom>
              <a:rect b="b" l="l" r="r" t="t"/>
              <a:pathLst>
                <a:path extrusionOk="0" h="162715" w="288490">
                  <a:moveTo>
                    <a:pt x="273882" y="39044"/>
                  </a:moveTo>
                  <a:cubicBezTo>
                    <a:pt x="240419" y="48340"/>
                    <a:pt x="204647" y="43997"/>
                    <a:pt x="174377" y="26947"/>
                  </a:cubicBezTo>
                  <a:cubicBezTo>
                    <a:pt x="150428" y="27709"/>
                    <a:pt x="20321" y="-28108"/>
                    <a:pt x="2644" y="18756"/>
                  </a:cubicBezTo>
                  <a:cubicBezTo>
                    <a:pt x="-12847" y="59808"/>
                    <a:pt x="43510" y="97813"/>
                    <a:pt x="73637" y="105147"/>
                  </a:cubicBezTo>
                  <a:cubicBezTo>
                    <a:pt x="139308" y="121054"/>
                    <a:pt x="187683" y="153915"/>
                    <a:pt x="214293" y="159440"/>
                  </a:cubicBezTo>
                  <a:cubicBezTo>
                    <a:pt x="233966" y="163631"/>
                    <a:pt x="259436" y="166393"/>
                    <a:pt x="275118" y="150867"/>
                  </a:cubicBezTo>
                  <a:cubicBezTo>
                    <a:pt x="293935" y="132293"/>
                    <a:pt x="292319" y="63523"/>
                    <a:pt x="273882" y="39044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8" name="Google Shape;1328;p33"/>
            <p:cNvSpPr/>
            <p:nvPr/>
          </p:nvSpPr>
          <p:spPr>
            <a:xfrm>
              <a:off x="5735111" y="4715446"/>
              <a:ext cx="283683" cy="135768"/>
            </a:xfrm>
            <a:custGeom>
              <a:rect b="b" l="l" r="r" t="t"/>
              <a:pathLst>
                <a:path extrusionOk="0" h="135768" w="283683">
                  <a:moveTo>
                    <a:pt x="214211" y="121063"/>
                  </a:moveTo>
                  <a:cubicBezTo>
                    <a:pt x="187885" y="115538"/>
                    <a:pt x="139226" y="82963"/>
                    <a:pt x="73555" y="66675"/>
                  </a:cubicBezTo>
                  <a:cubicBezTo>
                    <a:pt x="48275" y="60579"/>
                    <a:pt x="4843" y="32861"/>
                    <a:pt x="471" y="0"/>
                  </a:cubicBezTo>
                  <a:cubicBezTo>
                    <a:pt x="-5422" y="38100"/>
                    <a:pt x="45424" y="71342"/>
                    <a:pt x="73555" y="78200"/>
                  </a:cubicBezTo>
                  <a:cubicBezTo>
                    <a:pt x="139226" y="94107"/>
                    <a:pt x="187600" y="126968"/>
                    <a:pt x="214211" y="132493"/>
                  </a:cubicBezTo>
                  <a:cubicBezTo>
                    <a:pt x="233884" y="136684"/>
                    <a:pt x="259354" y="139446"/>
                    <a:pt x="275035" y="123920"/>
                  </a:cubicBezTo>
                  <a:cubicBezTo>
                    <a:pt x="279074" y="119415"/>
                    <a:pt x="282040" y="114033"/>
                    <a:pt x="283684" y="108204"/>
                  </a:cubicBezTo>
                  <a:cubicBezTo>
                    <a:pt x="263859" y="123254"/>
                    <a:pt x="238094" y="128026"/>
                    <a:pt x="214211" y="121063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9" name="Google Shape;1329;p33"/>
            <p:cNvSpPr/>
            <p:nvPr/>
          </p:nvSpPr>
          <p:spPr>
            <a:xfrm>
              <a:off x="5946488" y="4593442"/>
              <a:ext cx="288134" cy="162731"/>
            </a:xfrm>
            <a:custGeom>
              <a:rect b="b" l="l" r="r" t="t"/>
              <a:pathLst>
                <a:path extrusionOk="0" h="162731" w="288134">
                  <a:moveTo>
                    <a:pt x="273882" y="39041"/>
                  </a:moveTo>
                  <a:cubicBezTo>
                    <a:pt x="240429" y="48319"/>
                    <a:pt x="204675" y="44004"/>
                    <a:pt x="174377" y="27040"/>
                  </a:cubicBezTo>
                  <a:cubicBezTo>
                    <a:pt x="150428" y="27707"/>
                    <a:pt x="20321" y="-28110"/>
                    <a:pt x="2644" y="18753"/>
                  </a:cubicBezTo>
                  <a:cubicBezTo>
                    <a:pt x="-12847" y="59806"/>
                    <a:pt x="43510" y="97810"/>
                    <a:pt x="73637" y="105145"/>
                  </a:cubicBezTo>
                  <a:cubicBezTo>
                    <a:pt x="139308" y="121051"/>
                    <a:pt x="187683" y="153913"/>
                    <a:pt x="214293" y="159533"/>
                  </a:cubicBezTo>
                  <a:cubicBezTo>
                    <a:pt x="234061" y="163628"/>
                    <a:pt x="259436" y="166391"/>
                    <a:pt x="275118" y="150865"/>
                  </a:cubicBezTo>
                  <a:cubicBezTo>
                    <a:pt x="293460" y="132291"/>
                    <a:pt x="291844" y="63521"/>
                    <a:pt x="273882" y="39041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0" name="Google Shape;1330;p33"/>
            <p:cNvSpPr/>
            <p:nvPr/>
          </p:nvSpPr>
          <p:spPr>
            <a:xfrm>
              <a:off x="5946095" y="4620482"/>
              <a:ext cx="283683" cy="135691"/>
            </a:xfrm>
            <a:custGeom>
              <a:rect b="b" l="l" r="r" t="t"/>
              <a:pathLst>
                <a:path extrusionOk="0" h="135691" w="283683">
                  <a:moveTo>
                    <a:pt x="214211" y="121063"/>
                  </a:moveTo>
                  <a:cubicBezTo>
                    <a:pt x="187885" y="115538"/>
                    <a:pt x="139226" y="82963"/>
                    <a:pt x="73555" y="66675"/>
                  </a:cubicBezTo>
                  <a:cubicBezTo>
                    <a:pt x="48275" y="60579"/>
                    <a:pt x="4842" y="32956"/>
                    <a:pt x="471" y="0"/>
                  </a:cubicBezTo>
                  <a:cubicBezTo>
                    <a:pt x="-5422" y="38100"/>
                    <a:pt x="45424" y="71247"/>
                    <a:pt x="73555" y="78105"/>
                  </a:cubicBezTo>
                  <a:cubicBezTo>
                    <a:pt x="139226" y="94012"/>
                    <a:pt x="187600" y="126873"/>
                    <a:pt x="214211" y="132493"/>
                  </a:cubicBezTo>
                  <a:cubicBezTo>
                    <a:pt x="233979" y="136588"/>
                    <a:pt x="259354" y="139351"/>
                    <a:pt x="275035" y="123825"/>
                  </a:cubicBezTo>
                  <a:cubicBezTo>
                    <a:pt x="279074" y="119320"/>
                    <a:pt x="282039" y="113938"/>
                    <a:pt x="283683" y="108109"/>
                  </a:cubicBezTo>
                  <a:cubicBezTo>
                    <a:pt x="263868" y="123187"/>
                    <a:pt x="238113" y="127997"/>
                    <a:pt x="214211" y="121063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1" name="Google Shape;1331;p33"/>
            <p:cNvSpPr/>
            <p:nvPr/>
          </p:nvSpPr>
          <p:spPr>
            <a:xfrm>
              <a:off x="5812467" y="3540156"/>
              <a:ext cx="422006" cy="1193603"/>
            </a:xfrm>
            <a:custGeom>
              <a:rect b="b" l="l" r="r" t="t"/>
              <a:pathLst>
                <a:path extrusionOk="0" h="1193603" w="422006">
                  <a:moveTo>
                    <a:pt x="409993" y="738092"/>
                  </a:moveTo>
                  <a:cubicBezTo>
                    <a:pt x="404434" y="689638"/>
                    <a:pt x="394379" y="641804"/>
                    <a:pt x="379961" y="595217"/>
                  </a:cubicBezTo>
                  <a:cubicBezTo>
                    <a:pt x="379961" y="595217"/>
                    <a:pt x="388990" y="471964"/>
                    <a:pt x="393457" y="355092"/>
                  </a:cubicBezTo>
                  <a:cubicBezTo>
                    <a:pt x="398589" y="222504"/>
                    <a:pt x="444397" y="105823"/>
                    <a:pt x="408188" y="0"/>
                  </a:cubicBezTo>
                  <a:lnTo>
                    <a:pt x="0" y="90964"/>
                  </a:lnTo>
                  <a:cubicBezTo>
                    <a:pt x="0" y="90964"/>
                    <a:pt x="24710" y="619601"/>
                    <a:pt x="30222" y="683609"/>
                  </a:cubicBezTo>
                  <a:cubicBezTo>
                    <a:pt x="33216" y="733349"/>
                    <a:pt x="39308" y="782841"/>
                    <a:pt x="48469" y="831818"/>
                  </a:cubicBezTo>
                  <a:cubicBezTo>
                    <a:pt x="67477" y="934402"/>
                    <a:pt x="97414" y="1178528"/>
                    <a:pt x="97414" y="1178528"/>
                  </a:cubicBezTo>
                  <a:cubicBezTo>
                    <a:pt x="140561" y="1203674"/>
                    <a:pt x="197204" y="1189768"/>
                    <a:pt x="197204" y="1189768"/>
                  </a:cubicBezTo>
                  <a:cubicBezTo>
                    <a:pt x="197204" y="1189768"/>
                    <a:pt x="194163" y="881063"/>
                    <a:pt x="191311" y="807148"/>
                  </a:cubicBezTo>
                  <a:cubicBezTo>
                    <a:pt x="187985" y="716851"/>
                    <a:pt x="185229" y="723709"/>
                    <a:pt x="185229" y="723709"/>
                  </a:cubicBezTo>
                  <a:lnTo>
                    <a:pt x="198819" y="499110"/>
                  </a:lnTo>
                  <a:lnTo>
                    <a:pt x="207658" y="387286"/>
                  </a:lnTo>
                  <a:cubicBezTo>
                    <a:pt x="207658" y="387286"/>
                    <a:pt x="218967" y="469392"/>
                    <a:pt x="226665" y="542734"/>
                  </a:cubicBezTo>
                  <a:cubicBezTo>
                    <a:pt x="233033" y="606647"/>
                    <a:pt x="248429" y="664464"/>
                    <a:pt x="265631" y="783526"/>
                  </a:cubicBezTo>
                  <a:cubicBezTo>
                    <a:pt x="280552" y="886777"/>
                    <a:pt x="304787" y="1094232"/>
                    <a:pt x="304787" y="1094232"/>
                  </a:cubicBezTo>
                  <a:cubicBezTo>
                    <a:pt x="347934" y="1119473"/>
                    <a:pt x="406572" y="1098518"/>
                    <a:pt x="406572" y="1098518"/>
                  </a:cubicBezTo>
                  <a:cubicBezTo>
                    <a:pt x="406572" y="1098518"/>
                    <a:pt x="421683" y="827627"/>
                    <a:pt x="409993" y="7380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2" name="Google Shape;1332;p33"/>
            <p:cNvSpPr/>
            <p:nvPr/>
          </p:nvSpPr>
          <p:spPr>
            <a:xfrm>
              <a:off x="5874419" y="2560474"/>
              <a:ext cx="305952" cy="491697"/>
            </a:xfrm>
            <a:custGeom>
              <a:rect b="b" l="l" r="r" t="t"/>
              <a:pathLst>
                <a:path extrusionOk="0" h="491697" w="305952">
                  <a:moveTo>
                    <a:pt x="288928" y="350842"/>
                  </a:moveTo>
                  <a:cubicBezTo>
                    <a:pt x="257851" y="352366"/>
                    <a:pt x="234756" y="360367"/>
                    <a:pt x="230860" y="350842"/>
                  </a:cubicBezTo>
                  <a:cubicBezTo>
                    <a:pt x="227496" y="334783"/>
                    <a:pt x="225120" y="318523"/>
                    <a:pt x="223732" y="302169"/>
                  </a:cubicBezTo>
                  <a:cubicBezTo>
                    <a:pt x="227343" y="293120"/>
                    <a:pt x="230385" y="283119"/>
                    <a:pt x="230385" y="283119"/>
                  </a:cubicBezTo>
                  <a:cubicBezTo>
                    <a:pt x="269445" y="259021"/>
                    <a:pt x="281800" y="216444"/>
                    <a:pt x="286932" y="167486"/>
                  </a:cubicBezTo>
                  <a:cubicBezTo>
                    <a:pt x="295676" y="83285"/>
                    <a:pt x="250248" y="9656"/>
                    <a:pt x="166329" y="798"/>
                  </a:cubicBezTo>
                  <a:cubicBezTo>
                    <a:pt x="87353" y="-7393"/>
                    <a:pt x="29285" y="48423"/>
                    <a:pt x="13793" y="124623"/>
                  </a:cubicBezTo>
                  <a:cubicBezTo>
                    <a:pt x="5430" y="162723"/>
                    <a:pt x="-11201" y="233589"/>
                    <a:pt x="11323" y="296073"/>
                  </a:cubicBezTo>
                  <a:cubicBezTo>
                    <a:pt x="23867" y="330744"/>
                    <a:pt x="39834" y="358271"/>
                    <a:pt x="56180" y="363605"/>
                  </a:cubicBezTo>
                  <a:cubicBezTo>
                    <a:pt x="71833" y="363205"/>
                    <a:pt x="87448" y="361834"/>
                    <a:pt x="102939" y="359510"/>
                  </a:cubicBezTo>
                  <a:lnTo>
                    <a:pt x="102939" y="359510"/>
                  </a:lnTo>
                  <a:cubicBezTo>
                    <a:pt x="102939" y="359510"/>
                    <a:pt x="107121" y="382941"/>
                    <a:pt x="110067" y="397610"/>
                  </a:cubicBezTo>
                  <a:cubicBezTo>
                    <a:pt x="113013" y="412278"/>
                    <a:pt x="111777" y="420565"/>
                    <a:pt x="82031" y="438948"/>
                  </a:cubicBezTo>
                  <a:cubicBezTo>
                    <a:pt x="52284" y="457331"/>
                    <a:pt x="127079" y="495241"/>
                    <a:pt x="176023" y="491431"/>
                  </a:cubicBezTo>
                  <a:cubicBezTo>
                    <a:pt x="224968" y="487621"/>
                    <a:pt x="279424" y="458951"/>
                    <a:pt x="294440" y="426851"/>
                  </a:cubicBezTo>
                  <a:cubicBezTo>
                    <a:pt x="311262" y="391514"/>
                    <a:pt x="309837" y="349794"/>
                    <a:pt x="288928" y="350842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3" name="Google Shape;1333;p33"/>
            <p:cNvSpPr/>
            <p:nvPr/>
          </p:nvSpPr>
          <p:spPr>
            <a:xfrm>
              <a:off x="5809360" y="2908700"/>
              <a:ext cx="471048" cy="781597"/>
            </a:xfrm>
            <a:custGeom>
              <a:rect b="b" l="l" r="r" t="t"/>
              <a:pathLst>
                <a:path extrusionOk="0" h="781597" w="471048">
                  <a:moveTo>
                    <a:pt x="308559" y="7283"/>
                  </a:moveTo>
                  <a:cubicBezTo>
                    <a:pt x="317113" y="28715"/>
                    <a:pt x="295254" y="54908"/>
                    <a:pt x="236901" y="73482"/>
                  </a:cubicBezTo>
                  <a:cubicBezTo>
                    <a:pt x="178547" y="92056"/>
                    <a:pt x="173225" y="68243"/>
                    <a:pt x="173225" y="68243"/>
                  </a:cubicBezTo>
                  <a:cubicBezTo>
                    <a:pt x="173225" y="68243"/>
                    <a:pt x="87691" y="107296"/>
                    <a:pt x="59750" y="126822"/>
                  </a:cubicBezTo>
                  <a:cubicBezTo>
                    <a:pt x="24776" y="151396"/>
                    <a:pt x="9190" y="222072"/>
                    <a:pt x="4438" y="342373"/>
                  </a:cubicBezTo>
                  <a:cubicBezTo>
                    <a:pt x="-979" y="481152"/>
                    <a:pt x="-1454" y="686987"/>
                    <a:pt x="3107" y="722516"/>
                  </a:cubicBezTo>
                  <a:cubicBezTo>
                    <a:pt x="3107" y="722516"/>
                    <a:pt x="68589" y="787952"/>
                    <a:pt x="152412" y="781094"/>
                  </a:cubicBezTo>
                  <a:cubicBezTo>
                    <a:pt x="236235" y="774236"/>
                    <a:pt x="377272" y="699846"/>
                    <a:pt x="411485" y="642410"/>
                  </a:cubicBezTo>
                  <a:cubicBezTo>
                    <a:pt x="410535" y="520776"/>
                    <a:pt x="396279" y="500964"/>
                    <a:pt x="415952" y="430860"/>
                  </a:cubicBezTo>
                  <a:cubicBezTo>
                    <a:pt x="461000" y="270364"/>
                    <a:pt x="484664" y="204641"/>
                    <a:pt x="462806" y="97961"/>
                  </a:cubicBezTo>
                  <a:cubicBezTo>
                    <a:pt x="444748" y="10045"/>
                    <a:pt x="419469" y="-813"/>
                    <a:pt x="384875" y="44"/>
                  </a:cubicBezTo>
                  <a:cubicBezTo>
                    <a:pt x="359329" y="1092"/>
                    <a:pt x="333849" y="3511"/>
                    <a:pt x="308559" y="7283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4" name="Google Shape;1334;p33"/>
            <p:cNvSpPr/>
            <p:nvPr/>
          </p:nvSpPr>
          <p:spPr>
            <a:xfrm>
              <a:off x="5348856" y="3006224"/>
              <a:ext cx="597933" cy="466333"/>
            </a:xfrm>
            <a:custGeom>
              <a:rect b="b" l="l" r="r" t="t"/>
              <a:pathLst>
                <a:path extrusionOk="0" h="466333" w="597933">
                  <a:moveTo>
                    <a:pt x="333219" y="359529"/>
                  </a:moveTo>
                  <a:cubicBezTo>
                    <a:pt x="402027" y="376960"/>
                    <a:pt x="418183" y="333431"/>
                    <a:pt x="427212" y="297522"/>
                  </a:cubicBezTo>
                  <a:cubicBezTo>
                    <a:pt x="449070" y="210368"/>
                    <a:pt x="460855" y="131691"/>
                    <a:pt x="477202" y="82161"/>
                  </a:cubicBezTo>
                  <a:cubicBezTo>
                    <a:pt x="496209" y="23868"/>
                    <a:pt x="516547" y="14629"/>
                    <a:pt x="544773" y="3199"/>
                  </a:cubicBezTo>
                  <a:cubicBezTo>
                    <a:pt x="578037" y="-10136"/>
                    <a:pt x="606548" y="17963"/>
                    <a:pt x="595524" y="92258"/>
                  </a:cubicBezTo>
                  <a:cubicBezTo>
                    <a:pt x="582408" y="180078"/>
                    <a:pt x="565302" y="241705"/>
                    <a:pt x="532513" y="345623"/>
                  </a:cubicBezTo>
                  <a:cubicBezTo>
                    <a:pt x="523960" y="372769"/>
                    <a:pt x="504763" y="420966"/>
                    <a:pt x="476061" y="444302"/>
                  </a:cubicBezTo>
                  <a:cubicBezTo>
                    <a:pt x="440517" y="472877"/>
                    <a:pt x="387106" y="471829"/>
                    <a:pt x="306228" y="451636"/>
                  </a:cubicBezTo>
                  <a:cubicBezTo>
                    <a:pt x="271730" y="443064"/>
                    <a:pt x="233905" y="422394"/>
                    <a:pt x="168708" y="391915"/>
                  </a:cubicBezTo>
                  <a:cubicBezTo>
                    <a:pt x="151222" y="383723"/>
                    <a:pt x="137536" y="378294"/>
                    <a:pt x="103988" y="362577"/>
                  </a:cubicBezTo>
                  <a:cubicBezTo>
                    <a:pt x="70439" y="346861"/>
                    <a:pt x="35370" y="320667"/>
                    <a:pt x="17789" y="295141"/>
                  </a:cubicBezTo>
                  <a:cubicBezTo>
                    <a:pt x="207" y="269614"/>
                    <a:pt x="-2169" y="257041"/>
                    <a:pt x="1442" y="251707"/>
                  </a:cubicBezTo>
                  <a:cubicBezTo>
                    <a:pt x="5909" y="244372"/>
                    <a:pt x="13892" y="245991"/>
                    <a:pt x="23301" y="256755"/>
                  </a:cubicBezTo>
                  <a:cubicBezTo>
                    <a:pt x="36872" y="274966"/>
                    <a:pt x="53646" y="290521"/>
                    <a:pt x="72815" y="302665"/>
                  </a:cubicBezTo>
                  <a:cubicBezTo>
                    <a:pt x="72815" y="302665"/>
                    <a:pt x="51052" y="280186"/>
                    <a:pt x="39267" y="265613"/>
                  </a:cubicBezTo>
                  <a:cubicBezTo>
                    <a:pt x="28727" y="252611"/>
                    <a:pt x="19974" y="238267"/>
                    <a:pt x="13227" y="222941"/>
                  </a:cubicBezTo>
                  <a:cubicBezTo>
                    <a:pt x="7049" y="208082"/>
                    <a:pt x="19879" y="187889"/>
                    <a:pt x="29573" y="198462"/>
                  </a:cubicBezTo>
                  <a:cubicBezTo>
                    <a:pt x="39267" y="209034"/>
                    <a:pt x="44019" y="219893"/>
                    <a:pt x="61791" y="241229"/>
                  </a:cubicBezTo>
                  <a:cubicBezTo>
                    <a:pt x="71124" y="252649"/>
                    <a:pt x="81816" y="262889"/>
                    <a:pt x="93629" y="271709"/>
                  </a:cubicBezTo>
                  <a:cubicBezTo>
                    <a:pt x="82595" y="256641"/>
                    <a:pt x="72777" y="240714"/>
                    <a:pt x="64262" y="224084"/>
                  </a:cubicBezTo>
                  <a:cubicBezTo>
                    <a:pt x="56649" y="211158"/>
                    <a:pt x="52924" y="196309"/>
                    <a:pt x="53523" y="181317"/>
                  </a:cubicBezTo>
                  <a:cubicBezTo>
                    <a:pt x="53998" y="173506"/>
                    <a:pt x="65022" y="164267"/>
                    <a:pt x="75286" y="179031"/>
                  </a:cubicBezTo>
                  <a:cubicBezTo>
                    <a:pt x="84790" y="192270"/>
                    <a:pt x="90682" y="213035"/>
                    <a:pt x="112256" y="235609"/>
                  </a:cubicBezTo>
                  <a:cubicBezTo>
                    <a:pt x="127937" y="251897"/>
                    <a:pt x="141338" y="261327"/>
                    <a:pt x="141718" y="256755"/>
                  </a:cubicBezTo>
                  <a:cubicBezTo>
                    <a:pt x="142098" y="252183"/>
                    <a:pt x="132214" y="243324"/>
                    <a:pt x="126607" y="224274"/>
                  </a:cubicBezTo>
                  <a:cubicBezTo>
                    <a:pt x="121000" y="205224"/>
                    <a:pt x="126607" y="185127"/>
                    <a:pt x="137156" y="182936"/>
                  </a:cubicBezTo>
                  <a:cubicBezTo>
                    <a:pt x="147705" y="180745"/>
                    <a:pt x="145614" y="181317"/>
                    <a:pt x="153978" y="199128"/>
                  </a:cubicBezTo>
                  <a:cubicBezTo>
                    <a:pt x="162341" y="216940"/>
                    <a:pt x="175361" y="230085"/>
                    <a:pt x="185245" y="256278"/>
                  </a:cubicBezTo>
                  <a:cubicBezTo>
                    <a:pt x="190634" y="274624"/>
                    <a:pt x="200423" y="291369"/>
                    <a:pt x="213757" y="305047"/>
                  </a:cubicBezTo>
                  <a:cubicBezTo>
                    <a:pt x="230483" y="323144"/>
                    <a:pt x="267833" y="343051"/>
                    <a:pt x="333219" y="359529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5" name="Google Shape;1335;p33"/>
            <p:cNvSpPr/>
            <p:nvPr/>
          </p:nvSpPr>
          <p:spPr>
            <a:xfrm>
              <a:off x="5786047" y="2996305"/>
              <a:ext cx="182011" cy="266828"/>
            </a:xfrm>
            <a:custGeom>
              <a:rect b="b" l="l" r="r" t="t"/>
              <a:pathLst>
                <a:path extrusionOk="0" h="266828" w="182011">
                  <a:moveTo>
                    <a:pt x="133053" y="1213"/>
                  </a:moveTo>
                  <a:cubicBezTo>
                    <a:pt x="87150" y="-5550"/>
                    <a:pt x="54742" y="15119"/>
                    <a:pt x="34404" y="84937"/>
                  </a:cubicBezTo>
                  <a:cubicBezTo>
                    <a:pt x="14066" y="154755"/>
                    <a:pt x="0" y="211905"/>
                    <a:pt x="0" y="211905"/>
                  </a:cubicBezTo>
                  <a:cubicBezTo>
                    <a:pt x="18143" y="238194"/>
                    <a:pt x="45666" y="256502"/>
                    <a:pt x="76886" y="263055"/>
                  </a:cubicBezTo>
                  <a:cubicBezTo>
                    <a:pt x="131818" y="276390"/>
                    <a:pt x="151586" y="250101"/>
                    <a:pt x="151586" y="250101"/>
                  </a:cubicBezTo>
                  <a:cubicBezTo>
                    <a:pt x="151586" y="250101"/>
                    <a:pt x="166886" y="177044"/>
                    <a:pt x="176390" y="127323"/>
                  </a:cubicBezTo>
                  <a:cubicBezTo>
                    <a:pt x="185894" y="77603"/>
                    <a:pt x="189886" y="9594"/>
                    <a:pt x="133053" y="1213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6" name="Google Shape;1336;p33"/>
            <p:cNvSpPr/>
            <p:nvPr/>
          </p:nvSpPr>
          <p:spPr>
            <a:xfrm>
              <a:off x="5873666" y="2538911"/>
              <a:ext cx="296973" cy="328330"/>
            </a:xfrm>
            <a:custGeom>
              <a:rect b="b" l="l" r="r" t="t"/>
              <a:pathLst>
                <a:path extrusionOk="0" h="328330" w="296973">
                  <a:moveTo>
                    <a:pt x="16733" y="135613"/>
                  </a:moveTo>
                  <a:cubicBezTo>
                    <a:pt x="16733" y="135613"/>
                    <a:pt x="-55876" y="25123"/>
                    <a:pt x="101411" y="2263"/>
                  </a:cubicBezTo>
                  <a:cubicBezTo>
                    <a:pt x="214791" y="-13930"/>
                    <a:pt x="287686" y="59413"/>
                    <a:pt x="296049" y="138280"/>
                  </a:cubicBezTo>
                  <a:cubicBezTo>
                    <a:pt x="304127" y="214003"/>
                    <a:pt x="257558" y="292585"/>
                    <a:pt x="224010" y="323827"/>
                  </a:cubicBezTo>
                  <a:cubicBezTo>
                    <a:pt x="207664" y="329637"/>
                    <a:pt x="172309" y="333352"/>
                    <a:pt x="126026" y="311920"/>
                  </a:cubicBezTo>
                  <a:cubicBezTo>
                    <a:pt x="124144" y="291308"/>
                    <a:pt x="123413" y="270611"/>
                    <a:pt x="123840" y="249913"/>
                  </a:cubicBezTo>
                  <a:cubicBezTo>
                    <a:pt x="123840" y="249913"/>
                    <a:pt x="179152" y="133612"/>
                    <a:pt x="16733" y="135613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7" name="Google Shape;1337;p33"/>
            <p:cNvSpPr/>
            <p:nvPr/>
          </p:nvSpPr>
          <p:spPr>
            <a:xfrm>
              <a:off x="4255557" y="1955958"/>
              <a:ext cx="334153" cy="334898"/>
            </a:xfrm>
            <a:custGeom>
              <a:rect b="b" l="l" r="r" t="t"/>
              <a:pathLst>
                <a:path extrusionOk="0" h="334898" w="334153">
                  <a:moveTo>
                    <a:pt x="334153" y="167449"/>
                  </a:moveTo>
                  <a:cubicBezTo>
                    <a:pt x="334153" y="259929"/>
                    <a:pt x="259351" y="334899"/>
                    <a:pt x="167077" y="334899"/>
                  </a:cubicBezTo>
                  <a:cubicBezTo>
                    <a:pt x="74803" y="334899"/>
                    <a:pt x="0" y="259929"/>
                    <a:pt x="0" y="167449"/>
                  </a:cubicBezTo>
                  <a:cubicBezTo>
                    <a:pt x="0" y="74970"/>
                    <a:pt x="74803" y="0"/>
                    <a:pt x="167077" y="0"/>
                  </a:cubicBezTo>
                  <a:cubicBezTo>
                    <a:pt x="259351" y="0"/>
                    <a:pt x="334153" y="74970"/>
                    <a:pt x="334153" y="167449"/>
                  </a:cubicBezTo>
                  <a:close/>
                </a:path>
              </a:pathLst>
            </a:custGeom>
            <a:solidFill>
              <a:srgbClr val="3D348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8" name="Google Shape;1338;p33"/>
            <p:cNvSpPr/>
            <p:nvPr/>
          </p:nvSpPr>
          <p:spPr>
            <a:xfrm>
              <a:off x="4197204" y="1948719"/>
              <a:ext cx="450859" cy="225075"/>
            </a:xfrm>
            <a:custGeom>
              <a:rect b="b" l="l" r="r" t="t"/>
              <a:pathLst>
                <a:path extrusionOk="0" h="225075" w="450859">
                  <a:moveTo>
                    <a:pt x="225430" y="225076"/>
                  </a:moveTo>
                  <a:cubicBezTo>
                    <a:pt x="162040" y="225076"/>
                    <a:pt x="100645" y="210598"/>
                    <a:pt x="57023" y="185357"/>
                  </a:cubicBezTo>
                  <a:cubicBezTo>
                    <a:pt x="20623" y="164306"/>
                    <a:pt x="0" y="137732"/>
                    <a:pt x="0" y="112586"/>
                  </a:cubicBezTo>
                  <a:cubicBezTo>
                    <a:pt x="0" y="87440"/>
                    <a:pt x="20908" y="60865"/>
                    <a:pt x="57023" y="39719"/>
                  </a:cubicBezTo>
                  <a:cubicBezTo>
                    <a:pt x="100645" y="14478"/>
                    <a:pt x="161564" y="0"/>
                    <a:pt x="225430" y="0"/>
                  </a:cubicBezTo>
                  <a:cubicBezTo>
                    <a:pt x="289295" y="0"/>
                    <a:pt x="350120" y="14478"/>
                    <a:pt x="393837" y="39719"/>
                  </a:cubicBezTo>
                  <a:cubicBezTo>
                    <a:pt x="430237" y="60865"/>
                    <a:pt x="450860" y="87344"/>
                    <a:pt x="450860" y="112586"/>
                  </a:cubicBezTo>
                  <a:cubicBezTo>
                    <a:pt x="450860" y="137827"/>
                    <a:pt x="430046" y="164306"/>
                    <a:pt x="393837" y="185357"/>
                  </a:cubicBezTo>
                  <a:cubicBezTo>
                    <a:pt x="350500" y="210598"/>
                    <a:pt x="288725" y="225076"/>
                    <a:pt x="225430" y="225076"/>
                  </a:cubicBezTo>
                  <a:close/>
                </a:path>
              </a:pathLst>
            </a:custGeom>
            <a:solidFill>
              <a:srgbClr val="3D348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9" name="Google Shape;1339;p33"/>
            <p:cNvSpPr/>
            <p:nvPr/>
          </p:nvSpPr>
          <p:spPr>
            <a:xfrm>
              <a:off x="4129822" y="1856041"/>
              <a:ext cx="585718" cy="291750"/>
            </a:xfrm>
            <a:custGeom>
              <a:rect b="b" l="l" r="r" t="t"/>
              <a:pathLst>
                <a:path extrusionOk="0" h="291750" w="585718">
                  <a:moveTo>
                    <a:pt x="292812" y="291751"/>
                  </a:moveTo>
                  <a:cubicBezTo>
                    <a:pt x="210699" y="291751"/>
                    <a:pt x="131247" y="272701"/>
                    <a:pt x="74225" y="240221"/>
                  </a:cubicBezTo>
                  <a:cubicBezTo>
                    <a:pt x="26706" y="212884"/>
                    <a:pt x="0" y="178499"/>
                    <a:pt x="0" y="145828"/>
                  </a:cubicBezTo>
                  <a:cubicBezTo>
                    <a:pt x="0" y="113157"/>
                    <a:pt x="26991" y="79153"/>
                    <a:pt x="74225" y="51530"/>
                  </a:cubicBezTo>
                  <a:cubicBezTo>
                    <a:pt x="130772" y="18764"/>
                    <a:pt x="210319" y="0"/>
                    <a:pt x="292812" y="0"/>
                  </a:cubicBezTo>
                  <a:cubicBezTo>
                    <a:pt x="375305" y="0"/>
                    <a:pt x="454376" y="19050"/>
                    <a:pt x="511399" y="51530"/>
                  </a:cubicBezTo>
                  <a:cubicBezTo>
                    <a:pt x="558918" y="78772"/>
                    <a:pt x="585718" y="113157"/>
                    <a:pt x="585718" y="145828"/>
                  </a:cubicBezTo>
                  <a:cubicBezTo>
                    <a:pt x="585718" y="178499"/>
                    <a:pt x="558633" y="212503"/>
                    <a:pt x="511399" y="240221"/>
                  </a:cubicBezTo>
                  <a:cubicBezTo>
                    <a:pt x="454471" y="272987"/>
                    <a:pt x="374924" y="291751"/>
                    <a:pt x="292812" y="291751"/>
                  </a:cubicBezTo>
                  <a:close/>
                </a:path>
              </a:pathLst>
            </a:custGeom>
            <a:solidFill>
              <a:srgbClr val="B7C0E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0" name="Google Shape;1340;p33"/>
            <p:cNvSpPr/>
            <p:nvPr/>
          </p:nvSpPr>
          <p:spPr>
            <a:xfrm>
              <a:off x="4129822" y="1818703"/>
              <a:ext cx="585718" cy="291750"/>
            </a:xfrm>
            <a:custGeom>
              <a:rect b="b" l="l" r="r" t="t"/>
              <a:pathLst>
                <a:path extrusionOk="0" h="291750" w="585718">
                  <a:moveTo>
                    <a:pt x="292812" y="291751"/>
                  </a:moveTo>
                  <a:cubicBezTo>
                    <a:pt x="210699" y="291751"/>
                    <a:pt x="131247" y="272701"/>
                    <a:pt x="74225" y="240221"/>
                  </a:cubicBezTo>
                  <a:cubicBezTo>
                    <a:pt x="26706" y="212979"/>
                    <a:pt x="0" y="178498"/>
                    <a:pt x="0" y="145923"/>
                  </a:cubicBezTo>
                  <a:cubicBezTo>
                    <a:pt x="0" y="113347"/>
                    <a:pt x="26991" y="79248"/>
                    <a:pt x="74225" y="51530"/>
                  </a:cubicBezTo>
                  <a:cubicBezTo>
                    <a:pt x="130772" y="18764"/>
                    <a:pt x="210319" y="0"/>
                    <a:pt x="292812" y="0"/>
                  </a:cubicBezTo>
                  <a:cubicBezTo>
                    <a:pt x="375305" y="0"/>
                    <a:pt x="454376" y="19050"/>
                    <a:pt x="511399" y="51530"/>
                  </a:cubicBezTo>
                  <a:cubicBezTo>
                    <a:pt x="558918" y="78867"/>
                    <a:pt x="585718" y="113252"/>
                    <a:pt x="585718" y="145923"/>
                  </a:cubicBezTo>
                  <a:cubicBezTo>
                    <a:pt x="585718" y="178594"/>
                    <a:pt x="558633" y="212598"/>
                    <a:pt x="511399" y="240221"/>
                  </a:cubicBezTo>
                  <a:cubicBezTo>
                    <a:pt x="454471" y="272987"/>
                    <a:pt x="374924" y="291751"/>
                    <a:pt x="292812" y="291751"/>
                  </a:cubicBezTo>
                  <a:close/>
                </a:path>
              </a:pathLst>
            </a:custGeom>
            <a:solidFill>
              <a:srgbClr val="3D348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1" name="Google Shape;1341;p33"/>
            <p:cNvSpPr/>
            <p:nvPr/>
          </p:nvSpPr>
          <p:spPr>
            <a:xfrm>
              <a:off x="4066052" y="1720024"/>
              <a:ext cx="713163" cy="355663"/>
            </a:xfrm>
            <a:custGeom>
              <a:rect b="b" l="l" r="r" t="t"/>
              <a:pathLst>
                <a:path extrusionOk="0" h="355663" w="713163">
                  <a:moveTo>
                    <a:pt x="356582" y="355663"/>
                  </a:moveTo>
                  <a:cubicBezTo>
                    <a:pt x="256412" y="355663"/>
                    <a:pt x="159474" y="332804"/>
                    <a:pt x="90476" y="292894"/>
                  </a:cubicBezTo>
                  <a:cubicBezTo>
                    <a:pt x="32978" y="259556"/>
                    <a:pt x="0" y="217646"/>
                    <a:pt x="0" y="177832"/>
                  </a:cubicBezTo>
                  <a:cubicBezTo>
                    <a:pt x="0" y="138017"/>
                    <a:pt x="32978" y="96107"/>
                    <a:pt x="90476" y="62865"/>
                  </a:cubicBezTo>
                  <a:cubicBezTo>
                    <a:pt x="159474" y="22955"/>
                    <a:pt x="256412" y="0"/>
                    <a:pt x="356582" y="0"/>
                  </a:cubicBezTo>
                  <a:cubicBezTo>
                    <a:pt x="456752" y="0"/>
                    <a:pt x="553596" y="22955"/>
                    <a:pt x="622688" y="62865"/>
                  </a:cubicBezTo>
                  <a:cubicBezTo>
                    <a:pt x="680186" y="96107"/>
                    <a:pt x="713164" y="138017"/>
                    <a:pt x="713164" y="177832"/>
                  </a:cubicBezTo>
                  <a:cubicBezTo>
                    <a:pt x="713164" y="217646"/>
                    <a:pt x="680186" y="259556"/>
                    <a:pt x="622688" y="292894"/>
                  </a:cubicBezTo>
                  <a:cubicBezTo>
                    <a:pt x="553690" y="332804"/>
                    <a:pt x="456657" y="355663"/>
                    <a:pt x="356582" y="355663"/>
                  </a:cubicBezTo>
                  <a:close/>
                </a:path>
              </a:pathLst>
            </a:custGeom>
            <a:solidFill>
              <a:srgbClr val="B7C0E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2" name="Google Shape;1342;p33"/>
            <p:cNvSpPr/>
            <p:nvPr/>
          </p:nvSpPr>
          <p:spPr>
            <a:xfrm>
              <a:off x="4066052" y="1674590"/>
              <a:ext cx="713163" cy="355568"/>
            </a:xfrm>
            <a:custGeom>
              <a:rect b="b" l="l" r="r" t="t"/>
              <a:pathLst>
                <a:path extrusionOk="0" h="355568" w="713163">
                  <a:moveTo>
                    <a:pt x="356582" y="355568"/>
                  </a:moveTo>
                  <a:cubicBezTo>
                    <a:pt x="256412" y="355568"/>
                    <a:pt x="159474" y="332708"/>
                    <a:pt x="90476" y="292799"/>
                  </a:cubicBezTo>
                  <a:cubicBezTo>
                    <a:pt x="32978" y="259556"/>
                    <a:pt x="0" y="217551"/>
                    <a:pt x="0" y="177737"/>
                  </a:cubicBezTo>
                  <a:cubicBezTo>
                    <a:pt x="0" y="137922"/>
                    <a:pt x="32978" y="96012"/>
                    <a:pt x="90476" y="62770"/>
                  </a:cubicBezTo>
                  <a:cubicBezTo>
                    <a:pt x="159474" y="22860"/>
                    <a:pt x="256412" y="0"/>
                    <a:pt x="356582" y="0"/>
                  </a:cubicBezTo>
                  <a:cubicBezTo>
                    <a:pt x="456752" y="0"/>
                    <a:pt x="553596" y="22860"/>
                    <a:pt x="622688" y="62770"/>
                  </a:cubicBezTo>
                  <a:cubicBezTo>
                    <a:pt x="680186" y="96012"/>
                    <a:pt x="713164" y="138017"/>
                    <a:pt x="713164" y="177832"/>
                  </a:cubicBezTo>
                  <a:cubicBezTo>
                    <a:pt x="713164" y="217646"/>
                    <a:pt x="680186" y="259556"/>
                    <a:pt x="622688" y="292799"/>
                  </a:cubicBezTo>
                  <a:cubicBezTo>
                    <a:pt x="553690" y="332708"/>
                    <a:pt x="456657" y="355568"/>
                    <a:pt x="356582" y="355568"/>
                  </a:cubicBezTo>
                  <a:close/>
                </a:path>
              </a:pathLst>
            </a:custGeom>
            <a:solidFill>
              <a:srgbClr val="3D348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3" name="Google Shape;1343;p33"/>
            <p:cNvSpPr/>
            <p:nvPr/>
          </p:nvSpPr>
          <p:spPr>
            <a:xfrm>
              <a:off x="4013211" y="1574958"/>
              <a:ext cx="818751" cy="408241"/>
            </a:xfrm>
            <a:custGeom>
              <a:rect b="b" l="l" r="r" t="t"/>
              <a:pathLst>
                <a:path extrusionOk="0" h="408241" w="818751">
                  <a:moveTo>
                    <a:pt x="409423" y="408242"/>
                  </a:moveTo>
                  <a:cubicBezTo>
                    <a:pt x="294427" y="408242"/>
                    <a:pt x="183138" y="382048"/>
                    <a:pt x="103876" y="336137"/>
                  </a:cubicBezTo>
                  <a:cubicBezTo>
                    <a:pt x="37825" y="298037"/>
                    <a:pt x="0" y="249841"/>
                    <a:pt x="0" y="204121"/>
                  </a:cubicBezTo>
                  <a:cubicBezTo>
                    <a:pt x="0" y="158401"/>
                    <a:pt x="38015" y="110299"/>
                    <a:pt x="103876" y="72009"/>
                  </a:cubicBezTo>
                  <a:cubicBezTo>
                    <a:pt x="183043" y="26194"/>
                    <a:pt x="294427" y="0"/>
                    <a:pt x="409328" y="0"/>
                  </a:cubicBezTo>
                  <a:cubicBezTo>
                    <a:pt x="524229" y="0"/>
                    <a:pt x="635708" y="26194"/>
                    <a:pt x="714875" y="72104"/>
                  </a:cubicBezTo>
                  <a:cubicBezTo>
                    <a:pt x="780926" y="110204"/>
                    <a:pt x="818751" y="158401"/>
                    <a:pt x="818751" y="204121"/>
                  </a:cubicBezTo>
                  <a:cubicBezTo>
                    <a:pt x="818751" y="249841"/>
                    <a:pt x="780736" y="297942"/>
                    <a:pt x="714875" y="336137"/>
                  </a:cubicBezTo>
                  <a:cubicBezTo>
                    <a:pt x="635708" y="382048"/>
                    <a:pt x="524324" y="408242"/>
                    <a:pt x="409423" y="408242"/>
                  </a:cubicBezTo>
                  <a:close/>
                </a:path>
              </a:pathLst>
            </a:custGeom>
            <a:solidFill>
              <a:srgbClr val="B7C0E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4" name="Google Shape;1344;p33"/>
            <p:cNvSpPr/>
            <p:nvPr/>
          </p:nvSpPr>
          <p:spPr>
            <a:xfrm>
              <a:off x="4013211" y="1522666"/>
              <a:ext cx="818751" cy="408336"/>
            </a:xfrm>
            <a:custGeom>
              <a:rect b="b" l="l" r="r" t="t"/>
              <a:pathLst>
                <a:path extrusionOk="0" h="408336" w="818751">
                  <a:moveTo>
                    <a:pt x="409423" y="408337"/>
                  </a:moveTo>
                  <a:cubicBezTo>
                    <a:pt x="294427" y="408337"/>
                    <a:pt x="183138" y="382048"/>
                    <a:pt x="103876" y="336233"/>
                  </a:cubicBezTo>
                  <a:cubicBezTo>
                    <a:pt x="37825" y="298133"/>
                    <a:pt x="0" y="249936"/>
                    <a:pt x="0" y="204216"/>
                  </a:cubicBezTo>
                  <a:cubicBezTo>
                    <a:pt x="0" y="158496"/>
                    <a:pt x="38015" y="110300"/>
                    <a:pt x="103876" y="72104"/>
                  </a:cubicBezTo>
                  <a:cubicBezTo>
                    <a:pt x="183043" y="26289"/>
                    <a:pt x="294427" y="0"/>
                    <a:pt x="409328" y="0"/>
                  </a:cubicBezTo>
                  <a:cubicBezTo>
                    <a:pt x="524229" y="0"/>
                    <a:pt x="635708" y="26289"/>
                    <a:pt x="714875" y="72104"/>
                  </a:cubicBezTo>
                  <a:cubicBezTo>
                    <a:pt x="780926" y="110204"/>
                    <a:pt x="818751" y="158496"/>
                    <a:pt x="818751" y="204216"/>
                  </a:cubicBezTo>
                  <a:cubicBezTo>
                    <a:pt x="818751" y="249936"/>
                    <a:pt x="780736" y="298037"/>
                    <a:pt x="714875" y="336233"/>
                  </a:cubicBezTo>
                  <a:cubicBezTo>
                    <a:pt x="635708" y="382334"/>
                    <a:pt x="524324" y="408337"/>
                    <a:pt x="409423" y="408337"/>
                  </a:cubicBezTo>
                  <a:close/>
                </a:path>
              </a:pathLst>
            </a:custGeom>
            <a:solidFill>
              <a:srgbClr val="3D348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5" name="Google Shape;1345;p33"/>
            <p:cNvSpPr/>
            <p:nvPr/>
          </p:nvSpPr>
          <p:spPr>
            <a:xfrm>
              <a:off x="3962270" y="1359312"/>
              <a:ext cx="920726" cy="532828"/>
            </a:xfrm>
            <a:custGeom>
              <a:rect b="b" l="l" r="r" t="t"/>
              <a:pathLst>
                <a:path extrusionOk="0" h="532828" w="920726">
                  <a:moveTo>
                    <a:pt x="920727" y="266414"/>
                  </a:moveTo>
                  <a:cubicBezTo>
                    <a:pt x="920727" y="413551"/>
                    <a:pt x="714615" y="532828"/>
                    <a:pt x="460363" y="532828"/>
                  </a:cubicBezTo>
                  <a:cubicBezTo>
                    <a:pt x="206112" y="532828"/>
                    <a:pt x="0" y="413551"/>
                    <a:pt x="0" y="266414"/>
                  </a:cubicBezTo>
                  <a:cubicBezTo>
                    <a:pt x="0" y="119278"/>
                    <a:pt x="206112" y="0"/>
                    <a:pt x="460363" y="0"/>
                  </a:cubicBezTo>
                  <a:cubicBezTo>
                    <a:pt x="714615" y="0"/>
                    <a:pt x="920727" y="119278"/>
                    <a:pt x="920727" y="266414"/>
                  </a:cubicBezTo>
                  <a:close/>
                </a:path>
              </a:pathLst>
            </a:custGeom>
            <a:solidFill>
              <a:srgbClr val="FFDF5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6" name="Google Shape;1346;p33"/>
            <p:cNvSpPr/>
            <p:nvPr/>
          </p:nvSpPr>
          <p:spPr>
            <a:xfrm>
              <a:off x="4264396" y="969264"/>
              <a:ext cx="40771" cy="635222"/>
            </a:xfrm>
            <a:custGeom>
              <a:rect b="b" l="l" r="r" t="t"/>
              <a:pathLst>
                <a:path extrusionOk="0" h="635222" w="40771">
                  <a:moveTo>
                    <a:pt x="0" y="0"/>
                  </a:moveTo>
                  <a:lnTo>
                    <a:pt x="40771" y="0"/>
                  </a:lnTo>
                  <a:lnTo>
                    <a:pt x="40771" y="635222"/>
                  </a:lnTo>
                  <a:lnTo>
                    <a:pt x="0" y="635222"/>
                  </a:lnTo>
                  <a:close/>
                </a:path>
              </a:pathLst>
            </a:custGeom>
            <a:solidFill>
              <a:srgbClr val="D8AA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7" name="Google Shape;1347;p33"/>
            <p:cNvSpPr/>
            <p:nvPr/>
          </p:nvSpPr>
          <p:spPr>
            <a:xfrm>
              <a:off x="4543522" y="969264"/>
              <a:ext cx="40771" cy="635222"/>
            </a:xfrm>
            <a:custGeom>
              <a:rect b="b" l="l" r="r" t="t"/>
              <a:pathLst>
                <a:path extrusionOk="0" h="635222" w="40771">
                  <a:moveTo>
                    <a:pt x="0" y="0"/>
                  </a:moveTo>
                  <a:lnTo>
                    <a:pt x="40771" y="0"/>
                  </a:lnTo>
                  <a:lnTo>
                    <a:pt x="40771" y="635222"/>
                  </a:lnTo>
                  <a:lnTo>
                    <a:pt x="0" y="635222"/>
                  </a:lnTo>
                  <a:close/>
                </a:path>
              </a:pathLst>
            </a:custGeom>
            <a:solidFill>
              <a:srgbClr val="D8AA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8" name="Google Shape;1348;p33"/>
            <p:cNvSpPr/>
            <p:nvPr/>
          </p:nvSpPr>
          <p:spPr>
            <a:xfrm>
              <a:off x="4264396" y="901827"/>
              <a:ext cx="319897" cy="108775"/>
            </a:xfrm>
            <a:custGeom>
              <a:rect b="b" l="l" r="r" t="t"/>
              <a:pathLst>
                <a:path extrusionOk="0" h="108775" w="319897">
                  <a:moveTo>
                    <a:pt x="157098" y="108775"/>
                  </a:moveTo>
                  <a:lnTo>
                    <a:pt x="97319" y="53911"/>
                  </a:lnTo>
                  <a:lnTo>
                    <a:pt x="23950" y="103156"/>
                  </a:lnTo>
                  <a:lnTo>
                    <a:pt x="0" y="67532"/>
                  </a:lnTo>
                  <a:lnTo>
                    <a:pt x="101310" y="857"/>
                  </a:lnTo>
                  <a:lnTo>
                    <a:pt x="159379" y="54102"/>
                  </a:lnTo>
                  <a:lnTo>
                    <a:pt x="228946" y="0"/>
                  </a:lnTo>
                  <a:lnTo>
                    <a:pt x="319897" y="67532"/>
                  </a:lnTo>
                  <a:lnTo>
                    <a:pt x="291481" y="100203"/>
                  </a:lnTo>
                  <a:lnTo>
                    <a:pt x="228851" y="53054"/>
                  </a:lnTo>
                  <a:lnTo>
                    <a:pt x="157098" y="108775"/>
                  </a:lnTo>
                  <a:close/>
                </a:path>
              </a:pathLst>
            </a:custGeom>
            <a:solidFill>
              <a:srgbClr val="D8AA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9" name="Google Shape;1349;p33"/>
            <p:cNvSpPr/>
            <p:nvPr/>
          </p:nvSpPr>
          <p:spPr>
            <a:xfrm>
              <a:off x="3749667" y="190500"/>
              <a:ext cx="1343462" cy="1451800"/>
            </a:xfrm>
            <a:custGeom>
              <a:rect b="b" l="l" r="r" t="t"/>
              <a:pathLst>
                <a:path extrusionOk="0" h="1451800" w="1343462">
                  <a:moveTo>
                    <a:pt x="1132665" y="1449134"/>
                  </a:moveTo>
                  <a:cubicBezTo>
                    <a:pt x="1133425" y="1389317"/>
                    <a:pt x="1143689" y="1212723"/>
                    <a:pt x="1283870" y="969359"/>
                  </a:cubicBezTo>
                  <a:cubicBezTo>
                    <a:pt x="1449711" y="681419"/>
                    <a:pt x="1276837" y="0"/>
                    <a:pt x="671731" y="0"/>
                  </a:cubicBezTo>
                  <a:cubicBezTo>
                    <a:pt x="66625" y="0"/>
                    <a:pt x="-106249" y="681419"/>
                    <a:pt x="59592" y="969359"/>
                  </a:cubicBezTo>
                  <a:cubicBezTo>
                    <a:pt x="180766" y="1179767"/>
                    <a:pt x="207186" y="1366457"/>
                    <a:pt x="212698" y="1451801"/>
                  </a:cubicBezTo>
                </a:path>
              </a:pathLst>
            </a:custGeom>
            <a:solidFill>
              <a:srgbClr val="FFDF57">
                <a:alpha val="6863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50" name="Google Shape;1350;p33"/>
            <p:cNvGrpSpPr/>
            <p:nvPr/>
          </p:nvGrpSpPr>
          <p:grpSpPr>
            <a:xfrm>
              <a:off x="3923682" y="3244965"/>
              <a:ext cx="195764" cy="131404"/>
              <a:chOff x="5733332" y="4102215"/>
              <a:chExt cx="195764" cy="131404"/>
            </a:xfrm>
          </p:grpSpPr>
          <p:sp>
            <p:nvSpPr>
              <p:cNvPr id="1351" name="Google Shape;1351;p33"/>
              <p:cNvSpPr/>
              <p:nvPr/>
            </p:nvSpPr>
            <p:spPr>
              <a:xfrm>
                <a:off x="5734887" y="4131087"/>
                <a:ext cx="177232" cy="100744"/>
              </a:xfrm>
              <a:custGeom>
                <a:rect b="b" l="l" r="r" t="t"/>
                <a:pathLst>
                  <a:path extrusionOk="0" h="100744" w="177232">
                    <a:moveTo>
                      <a:pt x="177024" y="99346"/>
                    </a:moveTo>
                    <a:lnTo>
                      <a:pt x="150604" y="74581"/>
                    </a:lnTo>
                    <a:cubicBezTo>
                      <a:pt x="147249" y="69713"/>
                      <a:pt x="143219" y="65351"/>
                      <a:pt x="138629" y="61627"/>
                    </a:cubicBezTo>
                    <a:cubicBezTo>
                      <a:pt x="136623" y="59941"/>
                      <a:pt x="134495" y="58417"/>
                      <a:pt x="132261" y="57055"/>
                    </a:cubicBezTo>
                    <a:lnTo>
                      <a:pt x="98048" y="34195"/>
                    </a:lnTo>
                    <a:lnTo>
                      <a:pt x="60698" y="17621"/>
                    </a:lnTo>
                    <a:cubicBezTo>
                      <a:pt x="58407" y="16564"/>
                      <a:pt x="56060" y="15640"/>
                      <a:pt x="53665" y="14859"/>
                    </a:cubicBezTo>
                    <a:cubicBezTo>
                      <a:pt x="48162" y="13021"/>
                      <a:pt x="42441" y="11935"/>
                      <a:pt x="36653" y="11621"/>
                    </a:cubicBezTo>
                    <a:lnTo>
                      <a:pt x="1109" y="0"/>
                    </a:lnTo>
                    <a:cubicBezTo>
                      <a:pt x="-887" y="0"/>
                      <a:pt x="254" y="3620"/>
                      <a:pt x="1109" y="5144"/>
                    </a:cubicBezTo>
                    <a:lnTo>
                      <a:pt x="4530" y="6572"/>
                    </a:lnTo>
                    <a:cubicBezTo>
                      <a:pt x="8807" y="8192"/>
                      <a:pt x="5196" y="7620"/>
                      <a:pt x="9662" y="10763"/>
                    </a:cubicBezTo>
                    <a:lnTo>
                      <a:pt x="30096" y="16002"/>
                    </a:lnTo>
                    <a:cubicBezTo>
                      <a:pt x="43106" y="15507"/>
                      <a:pt x="55984" y="18822"/>
                      <a:pt x="67160" y="25527"/>
                    </a:cubicBezTo>
                    <a:lnTo>
                      <a:pt x="94246" y="39148"/>
                    </a:lnTo>
                    <a:lnTo>
                      <a:pt x="120287" y="54864"/>
                    </a:lnTo>
                    <a:cubicBezTo>
                      <a:pt x="131729" y="61170"/>
                      <a:pt x="140853" y="70980"/>
                      <a:pt x="146327" y="82868"/>
                    </a:cubicBezTo>
                    <a:lnTo>
                      <a:pt x="160107" y="94012"/>
                    </a:lnTo>
                    <a:cubicBezTo>
                      <a:pt x="164384" y="98012"/>
                      <a:pt x="161913" y="96298"/>
                      <a:pt x="168281" y="97250"/>
                    </a:cubicBezTo>
                    <a:lnTo>
                      <a:pt x="171797" y="100298"/>
                    </a:lnTo>
                    <a:cubicBezTo>
                      <a:pt x="174363" y="100965"/>
                      <a:pt x="178165" y="101060"/>
                      <a:pt x="177024" y="99346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2" name="Google Shape;1352;p33"/>
              <p:cNvSpPr/>
              <p:nvPr/>
            </p:nvSpPr>
            <p:spPr>
              <a:xfrm>
                <a:off x="5750846" y="4118425"/>
                <a:ext cx="155883" cy="109857"/>
              </a:xfrm>
              <a:custGeom>
                <a:rect b="b" l="l" r="r" t="t"/>
                <a:pathLst>
                  <a:path extrusionOk="0" h="109857" w="155883">
                    <a:moveTo>
                      <a:pt x="86746" y="59620"/>
                    </a:moveTo>
                    <a:cubicBezTo>
                      <a:pt x="88855" y="56363"/>
                      <a:pt x="91688" y="53619"/>
                      <a:pt x="95014" y="51619"/>
                    </a:cubicBezTo>
                    <a:cubicBezTo>
                      <a:pt x="99851" y="48647"/>
                      <a:pt x="105525" y="47342"/>
                      <a:pt x="111170" y="47904"/>
                    </a:cubicBezTo>
                    <a:cubicBezTo>
                      <a:pt x="117832" y="48590"/>
                      <a:pt x="124295" y="50600"/>
                      <a:pt x="130178" y="53810"/>
                    </a:cubicBezTo>
                    <a:lnTo>
                      <a:pt x="130843" y="53810"/>
                    </a:lnTo>
                    <a:lnTo>
                      <a:pt x="140347" y="58953"/>
                    </a:lnTo>
                    <a:cubicBezTo>
                      <a:pt x="142818" y="60287"/>
                      <a:pt x="145099" y="61811"/>
                      <a:pt x="147380" y="63335"/>
                    </a:cubicBezTo>
                    <a:lnTo>
                      <a:pt x="151751" y="66573"/>
                    </a:lnTo>
                    <a:cubicBezTo>
                      <a:pt x="158309" y="71812"/>
                      <a:pt x="156408" y="82099"/>
                      <a:pt x="150611" y="90290"/>
                    </a:cubicBezTo>
                    <a:cubicBezTo>
                      <a:pt x="147399" y="94863"/>
                      <a:pt x="143702" y="99082"/>
                      <a:pt x="139587" y="102863"/>
                    </a:cubicBezTo>
                    <a:cubicBezTo>
                      <a:pt x="132231" y="109264"/>
                      <a:pt x="122119" y="111455"/>
                      <a:pt x="112786" y="108674"/>
                    </a:cubicBezTo>
                    <a:cubicBezTo>
                      <a:pt x="108528" y="107331"/>
                      <a:pt x="104413" y="105540"/>
                      <a:pt x="100526" y="103340"/>
                    </a:cubicBezTo>
                    <a:cubicBezTo>
                      <a:pt x="96934" y="101235"/>
                      <a:pt x="93522" y="98815"/>
                      <a:pt x="90357" y="96101"/>
                    </a:cubicBezTo>
                    <a:cubicBezTo>
                      <a:pt x="82374" y="88624"/>
                      <a:pt x="79874" y="76965"/>
                      <a:pt x="84084" y="66859"/>
                    </a:cubicBezTo>
                    <a:cubicBezTo>
                      <a:pt x="84702" y="64354"/>
                      <a:pt x="85596" y="61925"/>
                      <a:pt x="86746" y="59620"/>
                    </a:cubicBezTo>
                    <a:close/>
                    <a:moveTo>
                      <a:pt x="8339" y="11995"/>
                    </a:moveTo>
                    <a:cubicBezTo>
                      <a:pt x="13471" y="4089"/>
                      <a:pt x="22215" y="-1912"/>
                      <a:pt x="29628" y="565"/>
                    </a:cubicBezTo>
                    <a:lnTo>
                      <a:pt x="34380" y="2375"/>
                    </a:lnTo>
                    <a:cubicBezTo>
                      <a:pt x="36784" y="3318"/>
                      <a:pt x="39132" y="4394"/>
                      <a:pt x="41412" y="5613"/>
                    </a:cubicBezTo>
                    <a:lnTo>
                      <a:pt x="50061" y="10090"/>
                    </a:lnTo>
                    <a:lnTo>
                      <a:pt x="50631" y="10090"/>
                    </a:lnTo>
                    <a:cubicBezTo>
                      <a:pt x="56067" y="12967"/>
                      <a:pt x="60772" y="17034"/>
                      <a:pt x="64412" y="21996"/>
                    </a:cubicBezTo>
                    <a:cubicBezTo>
                      <a:pt x="67424" y="26073"/>
                      <a:pt x="68688" y="31178"/>
                      <a:pt x="67928" y="36188"/>
                    </a:cubicBezTo>
                    <a:cubicBezTo>
                      <a:pt x="67358" y="39875"/>
                      <a:pt x="65932" y="43361"/>
                      <a:pt x="63746" y="46380"/>
                    </a:cubicBezTo>
                    <a:cubicBezTo>
                      <a:pt x="61969" y="48533"/>
                      <a:pt x="59964" y="50476"/>
                      <a:pt x="57759" y="52190"/>
                    </a:cubicBezTo>
                    <a:cubicBezTo>
                      <a:pt x="49652" y="60106"/>
                      <a:pt x="37972" y="63116"/>
                      <a:pt x="27062" y="60096"/>
                    </a:cubicBezTo>
                    <a:cubicBezTo>
                      <a:pt x="23241" y="58877"/>
                      <a:pt x="19544" y="57286"/>
                      <a:pt x="16037" y="55334"/>
                    </a:cubicBezTo>
                    <a:cubicBezTo>
                      <a:pt x="12645" y="53238"/>
                      <a:pt x="9461" y="50809"/>
                      <a:pt x="6534" y="48095"/>
                    </a:cubicBezTo>
                    <a:cubicBezTo>
                      <a:pt x="309" y="42285"/>
                      <a:pt x="-1687" y="33236"/>
                      <a:pt x="1497" y="25330"/>
                    </a:cubicBezTo>
                    <a:cubicBezTo>
                      <a:pt x="3274" y="20672"/>
                      <a:pt x="5574" y="16234"/>
                      <a:pt x="8339" y="12090"/>
                    </a:cubicBezTo>
                    <a:close/>
                  </a:path>
                </a:pathLst>
              </a:cu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3" name="Google Shape;1353;p33"/>
              <p:cNvSpPr/>
              <p:nvPr/>
            </p:nvSpPr>
            <p:spPr>
              <a:xfrm>
                <a:off x="5733332" y="4130673"/>
                <a:ext cx="192169" cy="73375"/>
              </a:xfrm>
              <a:custGeom>
                <a:rect b="b" l="l" r="r" t="t"/>
                <a:pathLst>
                  <a:path extrusionOk="0" h="73375" w="192169">
                    <a:moveTo>
                      <a:pt x="15779" y="11368"/>
                    </a:moveTo>
                    <a:lnTo>
                      <a:pt x="36117" y="9463"/>
                    </a:lnTo>
                    <a:cubicBezTo>
                      <a:pt x="48995" y="8187"/>
                      <a:pt x="61967" y="10768"/>
                      <a:pt x="73372" y="16893"/>
                    </a:cubicBezTo>
                    <a:lnTo>
                      <a:pt x="185611" y="73376"/>
                    </a:lnTo>
                    <a:lnTo>
                      <a:pt x="192169" y="63851"/>
                    </a:lnTo>
                    <a:lnTo>
                      <a:pt x="66529" y="8320"/>
                    </a:lnTo>
                    <a:cubicBezTo>
                      <a:pt x="58974" y="4777"/>
                      <a:pt x="50810" y="2739"/>
                      <a:pt x="42484" y="2320"/>
                    </a:cubicBezTo>
                    <a:lnTo>
                      <a:pt x="2569" y="34"/>
                    </a:lnTo>
                    <a:cubicBezTo>
                      <a:pt x="1381" y="-176"/>
                      <a:pt x="250" y="614"/>
                      <a:pt x="31" y="1805"/>
                    </a:cubicBezTo>
                    <a:cubicBezTo>
                      <a:pt x="-73" y="2424"/>
                      <a:pt x="88" y="3063"/>
                      <a:pt x="478" y="3558"/>
                    </a:cubicBezTo>
                    <a:lnTo>
                      <a:pt x="1523" y="4987"/>
                    </a:lnTo>
                    <a:cubicBezTo>
                      <a:pt x="4869" y="9425"/>
                      <a:pt x="10248" y="11835"/>
                      <a:pt x="15779" y="113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4" name="Google Shape;1354;p33"/>
              <p:cNvSpPr/>
              <p:nvPr/>
            </p:nvSpPr>
            <p:spPr>
              <a:xfrm>
                <a:off x="5757380" y="4106036"/>
                <a:ext cx="156130" cy="127583"/>
              </a:xfrm>
              <a:custGeom>
                <a:rect b="b" l="l" r="r" t="t"/>
                <a:pathLst>
                  <a:path extrusionOk="0" h="127583" w="156130">
                    <a:moveTo>
                      <a:pt x="136950" y="117539"/>
                    </a:moveTo>
                    <a:lnTo>
                      <a:pt x="128491" y="98489"/>
                    </a:lnTo>
                    <a:cubicBezTo>
                      <a:pt x="123036" y="86601"/>
                      <a:pt x="113950" y="76762"/>
                      <a:pt x="102546" y="70390"/>
                    </a:cubicBezTo>
                    <a:lnTo>
                      <a:pt x="0" y="8858"/>
                    </a:lnTo>
                    <a:lnTo>
                      <a:pt x="5797" y="0"/>
                    </a:lnTo>
                    <a:lnTo>
                      <a:pt x="114236" y="72295"/>
                    </a:lnTo>
                    <a:cubicBezTo>
                      <a:pt x="121439" y="76876"/>
                      <a:pt x="127645" y="82868"/>
                      <a:pt x="132483" y="89916"/>
                    </a:cubicBezTo>
                    <a:lnTo>
                      <a:pt x="155767" y="124016"/>
                    </a:lnTo>
                    <a:cubicBezTo>
                      <a:pt x="156908" y="125730"/>
                      <a:pt x="155197" y="127921"/>
                      <a:pt x="152916" y="127540"/>
                    </a:cubicBezTo>
                    <a:lnTo>
                      <a:pt x="150920" y="127540"/>
                    </a:lnTo>
                    <a:cubicBezTo>
                      <a:pt x="144866" y="126816"/>
                      <a:pt x="139601" y="123044"/>
                      <a:pt x="136950" y="117539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5" name="Google Shape;1355;p33"/>
              <p:cNvSpPr/>
              <p:nvPr/>
            </p:nvSpPr>
            <p:spPr>
              <a:xfrm>
                <a:off x="5834686" y="4162247"/>
                <a:ext cx="73778" cy="62054"/>
              </a:xfrm>
              <a:custGeom>
                <a:rect b="b" l="l" r="r" t="t"/>
                <a:pathLst>
                  <a:path extrusionOk="0" h="62054" w="73778">
                    <a:moveTo>
                      <a:pt x="29231" y="178"/>
                    </a:moveTo>
                    <a:cubicBezTo>
                      <a:pt x="35893" y="835"/>
                      <a:pt x="42346" y="2807"/>
                      <a:pt x="48239" y="5988"/>
                    </a:cubicBezTo>
                    <a:lnTo>
                      <a:pt x="48809" y="5988"/>
                    </a:lnTo>
                    <a:lnTo>
                      <a:pt x="58313" y="11036"/>
                    </a:lnTo>
                    <a:cubicBezTo>
                      <a:pt x="60783" y="12465"/>
                      <a:pt x="63064" y="13894"/>
                      <a:pt x="65345" y="15418"/>
                    </a:cubicBezTo>
                    <a:cubicBezTo>
                      <a:pt x="67626" y="16942"/>
                      <a:pt x="68292" y="17608"/>
                      <a:pt x="69717" y="18751"/>
                    </a:cubicBezTo>
                    <a:cubicBezTo>
                      <a:pt x="76180" y="23895"/>
                      <a:pt x="74279" y="34277"/>
                      <a:pt x="68577" y="42373"/>
                    </a:cubicBezTo>
                    <a:cubicBezTo>
                      <a:pt x="65383" y="46993"/>
                      <a:pt x="61658" y="51222"/>
                      <a:pt x="57457" y="54946"/>
                    </a:cubicBezTo>
                    <a:cubicBezTo>
                      <a:pt x="50187" y="61442"/>
                      <a:pt x="40075" y="63681"/>
                      <a:pt x="30752" y="60852"/>
                    </a:cubicBezTo>
                    <a:cubicBezTo>
                      <a:pt x="26503" y="59433"/>
                      <a:pt x="22398" y="57613"/>
                      <a:pt x="18492" y="55422"/>
                    </a:cubicBezTo>
                    <a:cubicBezTo>
                      <a:pt x="14852" y="53384"/>
                      <a:pt x="11440" y="50955"/>
                      <a:pt x="8323" y="48184"/>
                    </a:cubicBezTo>
                    <a:cubicBezTo>
                      <a:pt x="301" y="40764"/>
                      <a:pt x="-2208" y="29105"/>
                      <a:pt x="2050" y="19037"/>
                    </a:cubicBezTo>
                    <a:cubicBezTo>
                      <a:pt x="2763" y="16370"/>
                      <a:pt x="3808" y="13808"/>
                      <a:pt x="5186" y="11417"/>
                    </a:cubicBezTo>
                    <a:cubicBezTo>
                      <a:pt x="7325" y="8179"/>
                      <a:pt x="10147" y="5445"/>
                      <a:pt x="13455" y="3416"/>
                    </a:cubicBezTo>
                    <a:cubicBezTo>
                      <a:pt x="18226" y="663"/>
                      <a:pt x="23757" y="-470"/>
                      <a:pt x="29231" y="178"/>
                    </a:cubicBezTo>
                    <a:close/>
                  </a:path>
                </a:pathLst>
              </a:custGeom>
              <a:solidFill>
                <a:srgbClr val="000000">
                  <a:alpha val="2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6" name="Google Shape;1356;p33"/>
              <p:cNvSpPr/>
              <p:nvPr/>
            </p:nvSpPr>
            <p:spPr>
              <a:xfrm>
                <a:off x="5745586" y="4102215"/>
                <a:ext cx="183510" cy="128783"/>
              </a:xfrm>
              <a:custGeom>
                <a:rect b="b" l="l" r="r" t="t"/>
                <a:pathLst>
                  <a:path extrusionOk="0" h="128783" w="183510">
                    <a:moveTo>
                      <a:pt x="14550" y="1821"/>
                    </a:moveTo>
                    <a:lnTo>
                      <a:pt x="9608" y="9632"/>
                    </a:lnTo>
                    <a:cubicBezTo>
                      <a:pt x="8753" y="10575"/>
                      <a:pt x="8753" y="12022"/>
                      <a:pt x="9608" y="12965"/>
                    </a:cubicBezTo>
                    <a:cubicBezTo>
                      <a:pt x="11347" y="14527"/>
                      <a:pt x="11822" y="17071"/>
                      <a:pt x="10748" y="19157"/>
                    </a:cubicBezTo>
                    <a:lnTo>
                      <a:pt x="2575" y="36301"/>
                    </a:lnTo>
                    <a:cubicBezTo>
                      <a:pt x="-2329" y="46274"/>
                      <a:pt x="-86" y="58304"/>
                      <a:pt x="8087" y="65829"/>
                    </a:cubicBezTo>
                    <a:lnTo>
                      <a:pt x="8087" y="65829"/>
                    </a:lnTo>
                    <a:cubicBezTo>
                      <a:pt x="14997" y="72001"/>
                      <a:pt x="23170" y="76583"/>
                      <a:pt x="32037" y="79259"/>
                    </a:cubicBezTo>
                    <a:lnTo>
                      <a:pt x="32037" y="79259"/>
                    </a:lnTo>
                    <a:cubicBezTo>
                      <a:pt x="45494" y="83374"/>
                      <a:pt x="60111" y="79717"/>
                      <a:pt x="70052" y="69734"/>
                    </a:cubicBezTo>
                    <a:lnTo>
                      <a:pt x="77655" y="62019"/>
                    </a:lnTo>
                    <a:cubicBezTo>
                      <a:pt x="79337" y="60381"/>
                      <a:pt x="80354" y="58171"/>
                      <a:pt x="80506" y="55828"/>
                    </a:cubicBezTo>
                    <a:cubicBezTo>
                      <a:pt x="81029" y="52180"/>
                      <a:pt x="84393" y="49646"/>
                      <a:pt x="88033" y="50170"/>
                    </a:cubicBezTo>
                    <a:cubicBezTo>
                      <a:pt x="88718" y="50265"/>
                      <a:pt x="89383" y="50475"/>
                      <a:pt x="90010" y="50780"/>
                    </a:cubicBezTo>
                    <a:lnTo>
                      <a:pt x="91911" y="51732"/>
                    </a:lnTo>
                    <a:lnTo>
                      <a:pt x="93811" y="52875"/>
                    </a:lnTo>
                    <a:cubicBezTo>
                      <a:pt x="96321" y="54694"/>
                      <a:pt x="96891" y="58209"/>
                      <a:pt x="95075" y="60723"/>
                    </a:cubicBezTo>
                    <a:cubicBezTo>
                      <a:pt x="94572" y="61419"/>
                      <a:pt x="93906" y="62000"/>
                      <a:pt x="93146" y="62400"/>
                    </a:cubicBezTo>
                    <a:cubicBezTo>
                      <a:pt x="91008" y="63533"/>
                      <a:pt x="89307" y="65343"/>
                      <a:pt x="88299" y="67543"/>
                    </a:cubicBezTo>
                    <a:lnTo>
                      <a:pt x="84023" y="77068"/>
                    </a:lnTo>
                    <a:cubicBezTo>
                      <a:pt x="78482" y="89508"/>
                      <a:pt x="81770" y="104119"/>
                      <a:pt x="92101" y="112978"/>
                    </a:cubicBezTo>
                    <a:lnTo>
                      <a:pt x="92101" y="112978"/>
                    </a:lnTo>
                    <a:cubicBezTo>
                      <a:pt x="99362" y="119398"/>
                      <a:pt x="107877" y="124227"/>
                      <a:pt x="117096" y="127170"/>
                    </a:cubicBezTo>
                    <a:lnTo>
                      <a:pt x="117096" y="127170"/>
                    </a:lnTo>
                    <a:cubicBezTo>
                      <a:pt x="129156" y="131066"/>
                      <a:pt x="142366" y="127780"/>
                      <a:pt x="151214" y="118693"/>
                    </a:cubicBezTo>
                    <a:lnTo>
                      <a:pt x="165470" y="103643"/>
                    </a:lnTo>
                    <a:cubicBezTo>
                      <a:pt x="167409" y="101700"/>
                      <a:pt x="170250" y="100967"/>
                      <a:pt x="172883" y="101738"/>
                    </a:cubicBezTo>
                    <a:cubicBezTo>
                      <a:pt x="174290" y="102224"/>
                      <a:pt x="175858" y="101767"/>
                      <a:pt x="176780" y="100595"/>
                    </a:cubicBezTo>
                    <a:lnTo>
                      <a:pt x="182577" y="92594"/>
                    </a:lnTo>
                    <a:cubicBezTo>
                      <a:pt x="183822" y="91108"/>
                      <a:pt x="183822" y="88937"/>
                      <a:pt x="182577" y="87451"/>
                    </a:cubicBezTo>
                    <a:cubicBezTo>
                      <a:pt x="173501" y="78412"/>
                      <a:pt x="163047" y="70887"/>
                      <a:pt x="151595" y="65162"/>
                    </a:cubicBezTo>
                    <a:lnTo>
                      <a:pt x="142091" y="60019"/>
                    </a:lnTo>
                    <a:cubicBezTo>
                      <a:pt x="135058" y="56180"/>
                      <a:pt x="127341" y="53789"/>
                      <a:pt x="119377" y="52970"/>
                    </a:cubicBezTo>
                    <a:lnTo>
                      <a:pt x="112344" y="52208"/>
                    </a:lnTo>
                    <a:cubicBezTo>
                      <a:pt x="110776" y="52284"/>
                      <a:pt x="109236" y="51732"/>
                      <a:pt x="108067" y="50684"/>
                    </a:cubicBezTo>
                    <a:cubicBezTo>
                      <a:pt x="107373" y="49703"/>
                      <a:pt x="106461" y="48884"/>
                      <a:pt x="105406" y="48303"/>
                    </a:cubicBezTo>
                    <a:lnTo>
                      <a:pt x="97613" y="44112"/>
                    </a:lnTo>
                    <a:lnTo>
                      <a:pt x="89820" y="39826"/>
                    </a:lnTo>
                    <a:cubicBezTo>
                      <a:pt x="88699" y="39254"/>
                      <a:pt x="87463" y="38930"/>
                      <a:pt x="86208" y="38873"/>
                    </a:cubicBezTo>
                    <a:cubicBezTo>
                      <a:pt x="84374" y="38826"/>
                      <a:pt x="82664" y="37949"/>
                      <a:pt x="81552" y="36492"/>
                    </a:cubicBezTo>
                    <a:lnTo>
                      <a:pt x="77750" y="31349"/>
                    </a:lnTo>
                    <a:cubicBezTo>
                      <a:pt x="73359" y="25453"/>
                      <a:pt x="67667" y="20661"/>
                      <a:pt x="61118" y="17347"/>
                    </a:cubicBezTo>
                    <a:lnTo>
                      <a:pt x="52470" y="12775"/>
                    </a:lnTo>
                    <a:cubicBezTo>
                      <a:pt x="42244" y="6698"/>
                      <a:pt x="31058" y="2412"/>
                      <a:pt x="19397" y="107"/>
                    </a:cubicBezTo>
                    <a:cubicBezTo>
                      <a:pt x="17591" y="-275"/>
                      <a:pt x="15719" y="383"/>
                      <a:pt x="14550" y="1821"/>
                    </a:cubicBezTo>
                    <a:close/>
                    <a:moveTo>
                      <a:pt x="93906" y="72020"/>
                    </a:moveTo>
                    <a:cubicBezTo>
                      <a:pt x="96045" y="68782"/>
                      <a:pt x="98867" y="66048"/>
                      <a:pt x="102175" y="64019"/>
                    </a:cubicBezTo>
                    <a:cubicBezTo>
                      <a:pt x="107012" y="61048"/>
                      <a:pt x="112696" y="59781"/>
                      <a:pt x="118331" y="60400"/>
                    </a:cubicBezTo>
                    <a:cubicBezTo>
                      <a:pt x="124993" y="61057"/>
                      <a:pt x="131447" y="63029"/>
                      <a:pt x="137339" y="66210"/>
                    </a:cubicBezTo>
                    <a:lnTo>
                      <a:pt x="137909" y="66210"/>
                    </a:lnTo>
                    <a:lnTo>
                      <a:pt x="147413" y="71258"/>
                    </a:lnTo>
                    <a:cubicBezTo>
                      <a:pt x="149884" y="72687"/>
                      <a:pt x="152165" y="74116"/>
                      <a:pt x="154446" y="75640"/>
                    </a:cubicBezTo>
                    <a:cubicBezTo>
                      <a:pt x="156727" y="77164"/>
                      <a:pt x="157392" y="77831"/>
                      <a:pt x="158817" y="78974"/>
                    </a:cubicBezTo>
                    <a:cubicBezTo>
                      <a:pt x="165280" y="84117"/>
                      <a:pt x="163379" y="94499"/>
                      <a:pt x="157677" y="102596"/>
                    </a:cubicBezTo>
                    <a:cubicBezTo>
                      <a:pt x="154484" y="107215"/>
                      <a:pt x="150758" y="111444"/>
                      <a:pt x="146558" y="115168"/>
                    </a:cubicBezTo>
                    <a:cubicBezTo>
                      <a:pt x="139287" y="121665"/>
                      <a:pt x="129175" y="123903"/>
                      <a:pt x="119852" y="121074"/>
                    </a:cubicBezTo>
                    <a:cubicBezTo>
                      <a:pt x="115604" y="119655"/>
                      <a:pt x="111498" y="117835"/>
                      <a:pt x="107592" y="115645"/>
                    </a:cubicBezTo>
                    <a:cubicBezTo>
                      <a:pt x="103952" y="113606"/>
                      <a:pt x="100540" y="111178"/>
                      <a:pt x="97423" y="108406"/>
                    </a:cubicBezTo>
                    <a:cubicBezTo>
                      <a:pt x="89402" y="100986"/>
                      <a:pt x="86893" y="89327"/>
                      <a:pt x="91150" y="79259"/>
                    </a:cubicBezTo>
                    <a:cubicBezTo>
                      <a:pt x="91768" y="76745"/>
                      <a:pt x="92690" y="74306"/>
                      <a:pt x="93906" y="72020"/>
                    </a:cubicBezTo>
                    <a:close/>
                    <a:moveTo>
                      <a:pt x="15405" y="24395"/>
                    </a:moveTo>
                    <a:cubicBezTo>
                      <a:pt x="20632" y="16585"/>
                      <a:pt x="29281" y="10584"/>
                      <a:pt x="36789" y="13060"/>
                    </a:cubicBezTo>
                    <a:cubicBezTo>
                      <a:pt x="38404" y="13546"/>
                      <a:pt x="39992" y="14118"/>
                      <a:pt x="41541" y="14775"/>
                    </a:cubicBezTo>
                    <a:cubicBezTo>
                      <a:pt x="43917" y="15727"/>
                      <a:pt x="46293" y="16871"/>
                      <a:pt x="48574" y="18014"/>
                    </a:cubicBezTo>
                    <a:lnTo>
                      <a:pt x="57222" y="22585"/>
                    </a:lnTo>
                    <a:lnTo>
                      <a:pt x="57792" y="22585"/>
                    </a:lnTo>
                    <a:cubicBezTo>
                      <a:pt x="63190" y="25519"/>
                      <a:pt x="67885" y="29577"/>
                      <a:pt x="71573" y="34492"/>
                    </a:cubicBezTo>
                    <a:cubicBezTo>
                      <a:pt x="74576" y="38607"/>
                      <a:pt x="75802" y="43750"/>
                      <a:pt x="74994" y="48779"/>
                    </a:cubicBezTo>
                    <a:cubicBezTo>
                      <a:pt x="74452" y="52437"/>
                      <a:pt x="73017" y="55904"/>
                      <a:pt x="70812" y="58876"/>
                    </a:cubicBezTo>
                    <a:cubicBezTo>
                      <a:pt x="69064" y="61076"/>
                      <a:pt x="67049" y="63057"/>
                      <a:pt x="64825" y="64781"/>
                    </a:cubicBezTo>
                    <a:cubicBezTo>
                      <a:pt x="56709" y="72677"/>
                      <a:pt x="45038" y="75687"/>
                      <a:pt x="34128" y="72687"/>
                    </a:cubicBezTo>
                    <a:cubicBezTo>
                      <a:pt x="30326" y="71458"/>
                      <a:pt x="26658" y="69830"/>
                      <a:pt x="23198" y="67829"/>
                    </a:cubicBezTo>
                    <a:cubicBezTo>
                      <a:pt x="19777" y="65810"/>
                      <a:pt x="16584" y="63410"/>
                      <a:pt x="13695" y="60685"/>
                    </a:cubicBezTo>
                    <a:cubicBezTo>
                      <a:pt x="7479" y="54828"/>
                      <a:pt x="5483" y="45760"/>
                      <a:pt x="8658" y="37825"/>
                    </a:cubicBezTo>
                    <a:cubicBezTo>
                      <a:pt x="10454" y="33158"/>
                      <a:pt x="12716" y="28691"/>
                      <a:pt x="15405" y="24491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7" name="Google Shape;1357;p33"/>
              <p:cNvSpPr/>
              <p:nvPr/>
            </p:nvSpPr>
            <p:spPr>
              <a:xfrm>
                <a:off x="5752081" y="4128325"/>
                <a:ext cx="64221" cy="49275"/>
              </a:xfrm>
              <a:custGeom>
                <a:rect b="b" l="l" r="r" t="t"/>
                <a:pathLst>
                  <a:path extrusionOk="0" h="49275" w="64221">
                    <a:moveTo>
                      <a:pt x="57569" y="40196"/>
                    </a:moveTo>
                    <a:cubicBezTo>
                      <a:pt x="49481" y="48149"/>
                      <a:pt x="37782" y="51159"/>
                      <a:pt x="26872" y="48101"/>
                    </a:cubicBezTo>
                    <a:cubicBezTo>
                      <a:pt x="23118" y="46987"/>
                      <a:pt x="19487" y="45491"/>
                      <a:pt x="16037" y="43624"/>
                    </a:cubicBezTo>
                    <a:cubicBezTo>
                      <a:pt x="12597" y="41634"/>
                      <a:pt x="9404" y="39233"/>
                      <a:pt x="6534" y="36481"/>
                    </a:cubicBezTo>
                    <a:cubicBezTo>
                      <a:pt x="309" y="30671"/>
                      <a:pt x="-1687" y="21622"/>
                      <a:pt x="1497" y="13716"/>
                    </a:cubicBezTo>
                    <a:cubicBezTo>
                      <a:pt x="3369" y="8896"/>
                      <a:pt x="5754" y="4296"/>
                      <a:pt x="8624" y="0"/>
                    </a:cubicBezTo>
                    <a:lnTo>
                      <a:pt x="8624" y="0"/>
                    </a:lnTo>
                    <a:cubicBezTo>
                      <a:pt x="5992" y="4010"/>
                      <a:pt x="3797" y="8287"/>
                      <a:pt x="2067" y="12763"/>
                    </a:cubicBezTo>
                    <a:cubicBezTo>
                      <a:pt x="-1107" y="20698"/>
                      <a:pt x="888" y="29766"/>
                      <a:pt x="7104" y="35623"/>
                    </a:cubicBezTo>
                    <a:cubicBezTo>
                      <a:pt x="9993" y="38348"/>
                      <a:pt x="13186" y="40748"/>
                      <a:pt x="16608" y="42767"/>
                    </a:cubicBezTo>
                    <a:cubicBezTo>
                      <a:pt x="20067" y="44767"/>
                      <a:pt x="23735" y="46396"/>
                      <a:pt x="27537" y="47625"/>
                    </a:cubicBezTo>
                    <a:cubicBezTo>
                      <a:pt x="38447" y="50625"/>
                      <a:pt x="50118" y="47615"/>
                      <a:pt x="58234" y="39719"/>
                    </a:cubicBezTo>
                    <a:cubicBezTo>
                      <a:pt x="60439" y="38005"/>
                      <a:pt x="62444" y="36061"/>
                      <a:pt x="64222" y="33909"/>
                    </a:cubicBezTo>
                    <a:lnTo>
                      <a:pt x="63556" y="34099"/>
                    </a:lnTo>
                    <a:cubicBezTo>
                      <a:pt x="61827" y="36376"/>
                      <a:pt x="59812" y="38424"/>
                      <a:pt x="57569" y="40196"/>
                    </a:cubicBezTo>
                    <a:close/>
                  </a:path>
                </a:pathLst>
              </a:custGeom>
              <a:solidFill>
                <a:srgbClr val="1F232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8" name="Google Shape;1358;p33"/>
              <p:cNvSpPr/>
              <p:nvPr/>
            </p:nvSpPr>
            <p:spPr>
              <a:xfrm>
                <a:off x="5833480" y="4174426"/>
                <a:ext cx="68642" cy="51616"/>
              </a:xfrm>
              <a:custGeom>
                <a:rect b="b" l="l" r="r" t="t"/>
                <a:pathLst>
                  <a:path extrusionOk="0" h="51616" w="68642">
                    <a:moveTo>
                      <a:pt x="57428" y="44577"/>
                    </a:moveTo>
                    <a:cubicBezTo>
                      <a:pt x="50139" y="51044"/>
                      <a:pt x="40027" y="53245"/>
                      <a:pt x="30722" y="50387"/>
                    </a:cubicBezTo>
                    <a:cubicBezTo>
                      <a:pt x="26465" y="49044"/>
                      <a:pt x="22350" y="47254"/>
                      <a:pt x="18463" y="45053"/>
                    </a:cubicBezTo>
                    <a:cubicBezTo>
                      <a:pt x="14870" y="42948"/>
                      <a:pt x="11458" y="40529"/>
                      <a:pt x="8293" y="37814"/>
                    </a:cubicBezTo>
                    <a:cubicBezTo>
                      <a:pt x="310" y="30337"/>
                      <a:pt x="-2189" y="18679"/>
                      <a:pt x="2021" y="8572"/>
                    </a:cubicBezTo>
                    <a:cubicBezTo>
                      <a:pt x="2772" y="5953"/>
                      <a:pt x="3827" y="3429"/>
                      <a:pt x="5157" y="1048"/>
                    </a:cubicBezTo>
                    <a:lnTo>
                      <a:pt x="5917" y="0"/>
                    </a:lnTo>
                    <a:cubicBezTo>
                      <a:pt x="4616" y="2343"/>
                      <a:pt x="3589" y="4839"/>
                      <a:pt x="2876" y="7429"/>
                    </a:cubicBezTo>
                    <a:cubicBezTo>
                      <a:pt x="-1381" y="17497"/>
                      <a:pt x="1128" y="29165"/>
                      <a:pt x="9149" y="36576"/>
                    </a:cubicBezTo>
                    <a:cubicBezTo>
                      <a:pt x="12266" y="39348"/>
                      <a:pt x="15678" y="41777"/>
                      <a:pt x="19318" y="43815"/>
                    </a:cubicBezTo>
                    <a:cubicBezTo>
                      <a:pt x="23224" y="46006"/>
                      <a:pt x="27330" y="47825"/>
                      <a:pt x="31578" y="49244"/>
                    </a:cubicBezTo>
                    <a:cubicBezTo>
                      <a:pt x="40901" y="52073"/>
                      <a:pt x="51013" y="49835"/>
                      <a:pt x="58283" y="43339"/>
                    </a:cubicBezTo>
                    <a:cubicBezTo>
                      <a:pt x="62142" y="39881"/>
                      <a:pt x="65620" y="36023"/>
                      <a:pt x="68643" y="31813"/>
                    </a:cubicBezTo>
                    <a:lnTo>
                      <a:pt x="68643" y="31813"/>
                    </a:lnTo>
                    <a:cubicBezTo>
                      <a:pt x="65440" y="36509"/>
                      <a:pt x="61667" y="40795"/>
                      <a:pt x="57428" y="44577"/>
                    </a:cubicBezTo>
                    <a:close/>
                  </a:path>
                </a:pathLst>
              </a:custGeom>
              <a:solidFill>
                <a:srgbClr val="1F232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9" name="Google Shape;1359;p33"/>
              <p:cNvSpPr/>
              <p:nvPr/>
            </p:nvSpPr>
            <p:spPr>
              <a:xfrm>
                <a:off x="5752373" y="4115091"/>
                <a:ext cx="68187" cy="61619"/>
              </a:xfrm>
              <a:custGeom>
                <a:rect b="b" l="l" r="r" t="t"/>
                <a:pathLst>
                  <a:path extrusionOk="0" h="61619" w="68187">
                    <a:moveTo>
                      <a:pt x="64786" y="21997"/>
                    </a:moveTo>
                    <a:cubicBezTo>
                      <a:pt x="61098" y="17082"/>
                      <a:pt x="56403" y="13024"/>
                      <a:pt x="51005" y="10090"/>
                    </a:cubicBezTo>
                    <a:lnTo>
                      <a:pt x="50435" y="10090"/>
                    </a:lnTo>
                    <a:lnTo>
                      <a:pt x="41787" y="5518"/>
                    </a:lnTo>
                    <a:cubicBezTo>
                      <a:pt x="39506" y="4375"/>
                      <a:pt x="37130" y="3232"/>
                      <a:pt x="34754" y="2280"/>
                    </a:cubicBezTo>
                    <a:cubicBezTo>
                      <a:pt x="33205" y="1623"/>
                      <a:pt x="31617" y="1051"/>
                      <a:pt x="30002" y="565"/>
                    </a:cubicBezTo>
                    <a:cubicBezTo>
                      <a:pt x="22494" y="-1911"/>
                      <a:pt x="13845" y="4090"/>
                      <a:pt x="8618" y="11900"/>
                    </a:cubicBezTo>
                    <a:cubicBezTo>
                      <a:pt x="5767" y="16205"/>
                      <a:pt x="3382" y="20806"/>
                      <a:pt x="1490" y="25616"/>
                    </a:cubicBezTo>
                    <a:cubicBezTo>
                      <a:pt x="-1684" y="33551"/>
                      <a:pt x="312" y="42618"/>
                      <a:pt x="6527" y="48476"/>
                    </a:cubicBezTo>
                    <a:cubicBezTo>
                      <a:pt x="9417" y="51200"/>
                      <a:pt x="12610" y="53601"/>
                      <a:pt x="16031" y="55620"/>
                    </a:cubicBezTo>
                    <a:cubicBezTo>
                      <a:pt x="19491" y="57620"/>
                      <a:pt x="23159" y="59249"/>
                      <a:pt x="26960" y="60478"/>
                    </a:cubicBezTo>
                    <a:cubicBezTo>
                      <a:pt x="37871" y="63478"/>
                      <a:pt x="49542" y="60468"/>
                      <a:pt x="57658" y="52572"/>
                    </a:cubicBezTo>
                    <a:cubicBezTo>
                      <a:pt x="59882" y="50848"/>
                      <a:pt x="61896" y="48867"/>
                      <a:pt x="63645" y="46666"/>
                    </a:cubicBezTo>
                    <a:cubicBezTo>
                      <a:pt x="65850" y="43695"/>
                      <a:pt x="67285" y="40228"/>
                      <a:pt x="67827" y="36570"/>
                    </a:cubicBezTo>
                    <a:cubicBezTo>
                      <a:pt x="68825" y="31503"/>
                      <a:pt x="67732" y="26235"/>
                      <a:pt x="64786" y="21997"/>
                    </a:cubicBezTo>
                    <a:close/>
                  </a:path>
                </a:pathLst>
              </a:custGeom>
              <a:solidFill>
                <a:srgbClr val="000000">
                  <a:alpha val="298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60" name="Google Shape;1360;p33"/>
            <p:cNvGrpSpPr/>
            <p:nvPr/>
          </p:nvGrpSpPr>
          <p:grpSpPr>
            <a:xfrm flipH="1">
              <a:off x="3829267" y="2465054"/>
              <a:ext cx="683694" cy="518573"/>
              <a:chOff x="6621095" y="1452181"/>
              <a:chExt cx="330894" cy="250785"/>
            </a:xfrm>
          </p:grpSpPr>
          <p:sp>
            <p:nvSpPr>
              <p:cNvPr id="1361" name="Google Shape;1361;p33"/>
              <p:cNvSpPr/>
              <p:nvPr/>
            </p:nvSpPr>
            <p:spPr>
              <a:xfrm>
                <a:off x="6648789" y="1521520"/>
                <a:ext cx="303199" cy="174500"/>
              </a:xfrm>
              <a:custGeom>
                <a:rect b="b" l="l" r="r" t="t"/>
                <a:pathLst>
                  <a:path extrusionOk="0" h="174500" w="303199">
                    <a:moveTo>
                      <a:pt x="0" y="63249"/>
                    </a:moveTo>
                    <a:lnTo>
                      <a:pt x="107878" y="860"/>
                    </a:lnTo>
                    <a:cubicBezTo>
                      <a:pt x="109779" y="-287"/>
                      <a:pt x="112155" y="-287"/>
                      <a:pt x="114056" y="860"/>
                    </a:cubicBezTo>
                    <a:lnTo>
                      <a:pt x="303200" y="110302"/>
                    </a:lnTo>
                    <a:lnTo>
                      <a:pt x="192280" y="174501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2" name="Google Shape;1362;p33"/>
              <p:cNvSpPr/>
              <p:nvPr/>
            </p:nvSpPr>
            <p:spPr>
              <a:xfrm>
                <a:off x="6790409" y="1564671"/>
                <a:ext cx="79173" cy="45815"/>
              </a:xfrm>
              <a:custGeom>
                <a:rect b="b" l="l" r="r" t="t"/>
                <a:pathLst>
                  <a:path extrusionOk="0" h="45815" w="79173">
                    <a:moveTo>
                      <a:pt x="79174" y="29242"/>
                    </a:moveTo>
                    <a:lnTo>
                      <a:pt x="50660" y="45815"/>
                    </a:lnTo>
                    <a:lnTo>
                      <a:pt x="0" y="16478"/>
                    </a:lnTo>
                    <a:lnTo>
                      <a:pt x="28514" y="0"/>
                    </a:lnTo>
                    <a:lnTo>
                      <a:pt x="79174" y="29242"/>
                    </a:ln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3" name="Google Shape;1363;p33"/>
              <p:cNvSpPr/>
              <p:nvPr/>
            </p:nvSpPr>
            <p:spPr>
              <a:xfrm>
                <a:off x="6648780" y="1584674"/>
                <a:ext cx="303209" cy="118292"/>
              </a:xfrm>
              <a:custGeom>
                <a:rect b="b" l="l" r="r" t="t"/>
                <a:pathLst>
                  <a:path extrusionOk="0" h="118292" w="303209">
                    <a:moveTo>
                      <a:pt x="303209" y="47149"/>
                    </a:moveTo>
                    <a:lnTo>
                      <a:pt x="303209" y="49721"/>
                    </a:lnTo>
                    <a:cubicBezTo>
                      <a:pt x="303237" y="53440"/>
                      <a:pt x="301279" y="56892"/>
                      <a:pt x="298076" y="58769"/>
                    </a:cubicBezTo>
                    <a:lnTo>
                      <a:pt x="197517" y="116872"/>
                    </a:lnTo>
                    <a:cubicBezTo>
                      <a:pt x="194323" y="118766"/>
                      <a:pt x="190350" y="118766"/>
                      <a:pt x="187157" y="116872"/>
                    </a:cubicBezTo>
                    <a:lnTo>
                      <a:pt x="5237" y="12097"/>
                    </a:lnTo>
                    <a:cubicBezTo>
                      <a:pt x="1863" y="10147"/>
                      <a:pt x="-153" y="6475"/>
                      <a:pt x="9" y="2572"/>
                    </a:cubicBezTo>
                    <a:lnTo>
                      <a:pt x="9" y="0"/>
                    </a:lnTo>
                    <a:lnTo>
                      <a:pt x="192289" y="11125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4" name="Google Shape;1364;p33"/>
              <p:cNvSpPr/>
              <p:nvPr/>
            </p:nvSpPr>
            <p:spPr>
              <a:xfrm>
                <a:off x="6621095" y="1454086"/>
                <a:ext cx="217122" cy="244320"/>
              </a:xfrm>
              <a:custGeom>
                <a:rect b="b" l="l" r="r" t="t"/>
                <a:pathLst>
                  <a:path extrusionOk="0" h="244320" w="217122">
                    <a:moveTo>
                      <a:pt x="217123" y="243459"/>
                    </a:moveTo>
                    <a:cubicBezTo>
                      <a:pt x="213644" y="244834"/>
                      <a:pt x="209728" y="244552"/>
                      <a:pt x="206478" y="242697"/>
                    </a:cubicBezTo>
                    <a:lnTo>
                      <a:pt x="25888" y="137922"/>
                    </a:lnTo>
                    <a:cubicBezTo>
                      <a:pt x="22695" y="136081"/>
                      <a:pt x="20499" y="132899"/>
                      <a:pt x="19900" y="129254"/>
                    </a:cubicBezTo>
                    <a:lnTo>
                      <a:pt x="36" y="10763"/>
                    </a:lnTo>
                    <a:cubicBezTo>
                      <a:pt x="-12" y="10097"/>
                      <a:pt x="-12" y="9429"/>
                      <a:pt x="36" y="8763"/>
                    </a:cubicBezTo>
                    <a:cubicBezTo>
                      <a:pt x="26" y="5457"/>
                      <a:pt x="1366" y="2291"/>
                      <a:pt x="3743" y="0"/>
                    </a:cubicBezTo>
                    <a:lnTo>
                      <a:pt x="191935" y="108871"/>
                    </a:lnTo>
                    <a:cubicBezTo>
                      <a:pt x="194226" y="110281"/>
                      <a:pt x="195813" y="112601"/>
                      <a:pt x="196307" y="115252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5" name="Google Shape;1365;p33"/>
              <p:cNvSpPr/>
              <p:nvPr/>
            </p:nvSpPr>
            <p:spPr>
              <a:xfrm>
                <a:off x="6624647" y="1452181"/>
                <a:ext cx="216421" cy="245364"/>
              </a:xfrm>
              <a:custGeom>
                <a:rect b="b" l="l" r="r" t="t"/>
                <a:pathLst>
                  <a:path extrusionOk="0" h="245364" w="216421">
                    <a:moveTo>
                      <a:pt x="216422" y="243840"/>
                    </a:moveTo>
                    <a:lnTo>
                      <a:pt x="215186" y="244602"/>
                    </a:lnTo>
                    <a:lnTo>
                      <a:pt x="213570" y="245364"/>
                    </a:lnTo>
                    <a:lnTo>
                      <a:pt x="192090" y="117157"/>
                    </a:lnTo>
                    <a:cubicBezTo>
                      <a:pt x="191596" y="114506"/>
                      <a:pt x="190008" y="112186"/>
                      <a:pt x="187718" y="110776"/>
                    </a:cubicBezTo>
                    <a:lnTo>
                      <a:pt x="0" y="1905"/>
                    </a:lnTo>
                    <a:cubicBezTo>
                      <a:pt x="694" y="1117"/>
                      <a:pt x="1530" y="471"/>
                      <a:pt x="2471" y="0"/>
                    </a:cubicBezTo>
                    <a:lnTo>
                      <a:pt x="191044" y="109061"/>
                    </a:lnTo>
                    <a:cubicBezTo>
                      <a:pt x="193373" y="110453"/>
                      <a:pt x="194998" y="112774"/>
                      <a:pt x="195512" y="115443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66" name="Google Shape;1366;p33"/>
            <p:cNvSpPr/>
            <p:nvPr/>
          </p:nvSpPr>
          <p:spPr>
            <a:xfrm rot="-1803147">
              <a:off x="6082659" y="320502"/>
              <a:ext cx="40427" cy="70097"/>
            </a:xfrm>
            <a:custGeom>
              <a:rect b="b" l="l" r="r" t="t"/>
              <a:pathLst>
                <a:path extrusionOk="0" h="86677" w="49989">
                  <a:moveTo>
                    <a:pt x="49990" y="43339"/>
                  </a:moveTo>
                  <a:cubicBezTo>
                    <a:pt x="49990" y="67274"/>
                    <a:pt x="38799" y="86678"/>
                    <a:pt x="24995" y="86678"/>
                  </a:cubicBezTo>
                  <a:cubicBezTo>
                    <a:pt x="11190" y="86678"/>
                    <a:pt x="0" y="67274"/>
                    <a:pt x="0" y="43339"/>
                  </a:cubicBezTo>
                  <a:cubicBezTo>
                    <a:pt x="0" y="19403"/>
                    <a:pt x="11190" y="0"/>
                    <a:pt x="24995" y="0"/>
                  </a:cubicBezTo>
                  <a:cubicBezTo>
                    <a:pt x="38799" y="0"/>
                    <a:pt x="49990" y="19403"/>
                    <a:pt x="49990" y="43339"/>
                  </a:cubicBez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7" name="Google Shape;1367;p33"/>
            <p:cNvSpPr/>
            <p:nvPr/>
          </p:nvSpPr>
          <p:spPr>
            <a:xfrm>
              <a:off x="5777153" y="2115925"/>
              <a:ext cx="669353" cy="387341"/>
            </a:xfrm>
            <a:custGeom>
              <a:rect b="b" l="l" r="r" t="t"/>
              <a:pathLst>
                <a:path extrusionOk="0" h="479679" w="828920">
                  <a:moveTo>
                    <a:pt x="828920" y="239840"/>
                  </a:moveTo>
                  <a:cubicBezTo>
                    <a:pt x="828920" y="372299"/>
                    <a:pt x="643360" y="479679"/>
                    <a:pt x="414460" y="479679"/>
                  </a:cubicBezTo>
                  <a:cubicBezTo>
                    <a:pt x="185560" y="479679"/>
                    <a:pt x="0" y="372299"/>
                    <a:pt x="0" y="239840"/>
                  </a:cubicBezTo>
                  <a:cubicBezTo>
                    <a:pt x="0" y="107380"/>
                    <a:pt x="185560" y="0"/>
                    <a:pt x="414460" y="0"/>
                  </a:cubicBezTo>
                  <a:cubicBezTo>
                    <a:pt x="643360" y="0"/>
                    <a:pt x="828920" y="107380"/>
                    <a:pt x="828920" y="239840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8" name="Google Shape;1368;p33"/>
            <p:cNvSpPr/>
            <p:nvPr/>
          </p:nvSpPr>
          <p:spPr>
            <a:xfrm>
              <a:off x="5964040" y="276791"/>
              <a:ext cx="375852" cy="551229"/>
            </a:xfrm>
            <a:custGeom>
              <a:rect b="b" l="l" r="r" t="t"/>
              <a:pathLst>
                <a:path extrusionOk="0" h="682637" w="465451">
                  <a:moveTo>
                    <a:pt x="164035" y="22597"/>
                  </a:moveTo>
                  <a:cubicBezTo>
                    <a:pt x="182568" y="-7216"/>
                    <a:pt x="324079" y="-26837"/>
                    <a:pt x="370648" y="93368"/>
                  </a:cubicBezTo>
                  <a:cubicBezTo>
                    <a:pt x="388325" y="138898"/>
                    <a:pt x="385569" y="255293"/>
                    <a:pt x="400299" y="328540"/>
                  </a:cubicBezTo>
                  <a:cubicBezTo>
                    <a:pt x="415030" y="401788"/>
                    <a:pt x="449909" y="442840"/>
                    <a:pt x="462359" y="502562"/>
                  </a:cubicBezTo>
                  <a:cubicBezTo>
                    <a:pt x="474809" y="562284"/>
                    <a:pt x="454471" y="661534"/>
                    <a:pt x="311724" y="679060"/>
                  </a:cubicBezTo>
                  <a:cubicBezTo>
                    <a:pt x="168977" y="696586"/>
                    <a:pt x="59209" y="646390"/>
                    <a:pt x="25470" y="600765"/>
                  </a:cubicBezTo>
                  <a:cubicBezTo>
                    <a:pt x="-8268" y="555140"/>
                    <a:pt x="-8934" y="457890"/>
                    <a:pt x="26135" y="406169"/>
                  </a:cubicBezTo>
                  <a:cubicBezTo>
                    <a:pt x="61204" y="354448"/>
                    <a:pt x="87720" y="311776"/>
                    <a:pt x="86865" y="244244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9" name="Google Shape;1369;p33"/>
            <p:cNvSpPr/>
            <p:nvPr/>
          </p:nvSpPr>
          <p:spPr>
            <a:xfrm>
              <a:off x="5952425" y="673402"/>
              <a:ext cx="70057" cy="407712"/>
            </a:xfrm>
            <a:custGeom>
              <a:rect b="b" l="l" r="r" t="t"/>
              <a:pathLst>
                <a:path extrusionOk="0" h="504907" w="86758">
                  <a:moveTo>
                    <a:pt x="8870" y="34023"/>
                  </a:moveTo>
                  <a:cubicBezTo>
                    <a:pt x="8870" y="34023"/>
                    <a:pt x="-24678" y="271196"/>
                    <a:pt x="38712" y="439789"/>
                  </a:cubicBezTo>
                  <a:cubicBezTo>
                    <a:pt x="102102" y="608381"/>
                    <a:pt x="84520" y="396355"/>
                    <a:pt x="84520" y="396355"/>
                  </a:cubicBezTo>
                  <a:lnTo>
                    <a:pt x="69314" y="345967"/>
                  </a:lnTo>
                  <a:cubicBezTo>
                    <a:pt x="69314" y="345967"/>
                    <a:pt x="56579" y="152038"/>
                    <a:pt x="61807" y="104508"/>
                  </a:cubicBezTo>
                  <a:cubicBezTo>
                    <a:pt x="67033" y="56979"/>
                    <a:pt x="65798" y="16116"/>
                    <a:pt x="69314" y="12306"/>
                  </a:cubicBezTo>
                  <a:cubicBezTo>
                    <a:pt x="72831" y="8497"/>
                    <a:pt x="56674" y="972"/>
                    <a:pt x="50307" y="19"/>
                  </a:cubicBezTo>
                  <a:cubicBezTo>
                    <a:pt x="43939" y="-933"/>
                    <a:pt x="8870" y="34023"/>
                    <a:pt x="8870" y="34023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0" name="Google Shape;1370;p33"/>
            <p:cNvSpPr/>
            <p:nvPr/>
          </p:nvSpPr>
          <p:spPr>
            <a:xfrm>
              <a:off x="5992903" y="271657"/>
              <a:ext cx="179035" cy="222681"/>
            </a:xfrm>
            <a:custGeom>
              <a:rect b="b" l="l" r="r" t="t"/>
              <a:pathLst>
                <a:path extrusionOk="0" h="275766" w="221715">
                  <a:moveTo>
                    <a:pt x="221716" y="8191"/>
                  </a:moveTo>
                  <a:cubicBezTo>
                    <a:pt x="221716" y="8191"/>
                    <a:pt x="115178" y="-22575"/>
                    <a:pt x="50648" y="35147"/>
                  </a:cubicBezTo>
                  <a:cubicBezTo>
                    <a:pt x="-8371" y="87915"/>
                    <a:pt x="-3429" y="159734"/>
                    <a:pt x="5125" y="193452"/>
                  </a:cubicBezTo>
                  <a:cubicBezTo>
                    <a:pt x="13678" y="227171"/>
                    <a:pt x="30975" y="273176"/>
                    <a:pt x="57681" y="275748"/>
                  </a:cubicBezTo>
                  <a:cubicBezTo>
                    <a:pt x="84386" y="278320"/>
                    <a:pt x="221716" y="8191"/>
                    <a:pt x="221716" y="8191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1" name="Google Shape;1371;p33"/>
            <p:cNvSpPr/>
            <p:nvPr/>
          </p:nvSpPr>
          <p:spPr>
            <a:xfrm>
              <a:off x="6027515" y="513497"/>
              <a:ext cx="222025" cy="248990"/>
            </a:xfrm>
            <a:custGeom>
              <a:rect b="b" l="l" r="r" t="t"/>
              <a:pathLst>
                <a:path extrusionOk="0" h="308347" w="274953">
                  <a:moveTo>
                    <a:pt x="219342" y="0"/>
                  </a:moveTo>
                  <a:cubicBezTo>
                    <a:pt x="219342" y="0"/>
                    <a:pt x="212310" y="119063"/>
                    <a:pt x="214495" y="127825"/>
                  </a:cubicBezTo>
                  <a:cubicBezTo>
                    <a:pt x="216681" y="136588"/>
                    <a:pt x="261159" y="144971"/>
                    <a:pt x="273609" y="155353"/>
                  </a:cubicBezTo>
                  <a:cubicBezTo>
                    <a:pt x="286059" y="165735"/>
                    <a:pt x="208983" y="286512"/>
                    <a:pt x="169828" y="304419"/>
                  </a:cubicBezTo>
                  <a:cubicBezTo>
                    <a:pt x="130672" y="322326"/>
                    <a:pt x="9308" y="276606"/>
                    <a:pt x="945" y="216122"/>
                  </a:cubicBezTo>
                  <a:cubicBezTo>
                    <a:pt x="-6848" y="160401"/>
                    <a:pt x="35634" y="117158"/>
                    <a:pt x="51981" y="101822"/>
                  </a:cubicBezTo>
                  <a:cubicBezTo>
                    <a:pt x="63100" y="100841"/>
                    <a:pt x="74276" y="100555"/>
                    <a:pt x="85434" y="100965"/>
                  </a:cubicBezTo>
                  <a:lnTo>
                    <a:pt x="89045" y="43243"/>
                  </a:lnTo>
                  <a:cubicBezTo>
                    <a:pt x="142457" y="26575"/>
                    <a:pt x="219342" y="0"/>
                    <a:pt x="219342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2" name="Google Shape;1372;p33"/>
            <p:cNvSpPr/>
            <p:nvPr/>
          </p:nvSpPr>
          <p:spPr>
            <a:xfrm>
              <a:off x="5963282" y="594790"/>
              <a:ext cx="323371" cy="372912"/>
            </a:xfrm>
            <a:custGeom>
              <a:rect b="b" l="l" r="r" t="t"/>
              <a:pathLst>
                <a:path extrusionOk="0" h="461811" w="400459">
                  <a:moveTo>
                    <a:pt x="315417" y="38688"/>
                  </a:moveTo>
                  <a:cubicBezTo>
                    <a:pt x="348776" y="43832"/>
                    <a:pt x="386981" y="61739"/>
                    <a:pt x="392208" y="80027"/>
                  </a:cubicBezTo>
                  <a:cubicBezTo>
                    <a:pt x="398290" y="101363"/>
                    <a:pt x="411216" y="202042"/>
                    <a:pt x="382704" y="278718"/>
                  </a:cubicBezTo>
                  <a:cubicBezTo>
                    <a:pt x="354193" y="355394"/>
                    <a:pt x="334330" y="404067"/>
                    <a:pt x="317793" y="437024"/>
                  </a:cubicBezTo>
                  <a:cubicBezTo>
                    <a:pt x="317793" y="437024"/>
                    <a:pt x="173431" y="499126"/>
                    <a:pt x="57009" y="426737"/>
                  </a:cubicBezTo>
                  <a:cubicBezTo>
                    <a:pt x="57009" y="426737"/>
                    <a:pt x="49026" y="344631"/>
                    <a:pt x="48456" y="300721"/>
                  </a:cubicBezTo>
                  <a:cubicBezTo>
                    <a:pt x="-58937" y="206804"/>
                    <a:pt x="32870" y="91171"/>
                    <a:pt x="123916" y="969"/>
                  </a:cubicBezTo>
                  <a:cubicBezTo>
                    <a:pt x="134807" y="-136"/>
                    <a:pt x="145784" y="-298"/>
                    <a:pt x="156704" y="493"/>
                  </a:cubicBezTo>
                  <a:cubicBezTo>
                    <a:pt x="156704" y="493"/>
                    <a:pt x="75447" y="96791"/>
                    <a:pt x="131899" y="151464"/>
                  </a:cubicBezTo>
                  <a:cubicBezTo>
                    <a:pt x="252693" y="114793"/>
                    <a:pt x="276737" y="60405"/>
                    <a:pt x="315417" y="38688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3" name="Google Shape;1373;p33"/>
            <p:cNvSpPr/>
            <p:nvPr/>
          </p:nvSpPr>
          <p:spPr>
            <a:xfrm>
              <a:off x="6020709" y="289521"/>
              <a:ext cx="238064" cy="294179"/>
            </a:xfrm>
            <a:custGeom>
              <a:rect b="b" l="l" r="r" t="t"/>
              <a:pathLst>
                <a:path extrusionOk="0" h="364308" w="294816">
                  <a:moveTo>
                    <a:pt x="6143" y="129898"/>
                  </a:moveTo>
                  <a:lnTo>
                    <a:pt x="6143" y="129898"/>
                  </a:lnTo>
                  <a:cubicBezTo>
                    <a:pt x="18118" y="53698"/>
                    <a:pt x="73240" y="-4405"/>
                    <a:pt x="151931" y="263"/>
                  </a:cubicBezTo>
                  <a:cubicBezTo>
                    <a:pt x="235318" y="4873"/>
                    <a:pt x="299183" y="76348"/>
                    <a:pt x="294583" y="159921"/>
                  </a:cubicBezTo>
                  <a:cubicBezTo>
                    <a:pt x="291970" y="207365"/>
                    <a:pt x="267307" y="250837"/>
                    <a:pt x="227961" y="277345"/>
                  </a:cubicBezTo>
                  <a:cubicBezTo>
                    <a:pt x="225244" y="288937"/>
                    <a:pt x="221157" y="300157"/>
                    <a:pt x="215797" y="310778"/>
                  </a:cubicBezTo>
                  <a:cubicBezTo>
                    <a:pt x="187855" y="343353"/>
                    <a:pt x="113916" y="363927"/>
                    <a:pt x="89492" y="364308"/>
                  </a:cubicBezTo>
                  <a:cubicBezTo>
                    <a:pt x="68298" y="364308"/>
                    <a:pt x="50146" y="344782"/>
                    <a:pt x="30283" y="311921"/>
                  </a:cubicBezTo>
                  <a:cubicBezTo>
                    <a:pt x="-10774" y="243436"/>
                    <a:pt x="-319" y="167617"/>
                    <a:pt x="6143" y="129898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4" name="Google Shape;1374;p33"/>
            <p:cNvSpPr/>
            <p:nvPr/>
          </p:nvSpPr>
          <p:spPr>
            <a:xfrm>
              <a:off x="6029967" y="288305"/>
              <a:ext cx="239492" cy="225171"/>
            </a:xfrm>
            <a:custGeom>
              <a:rect b="b" l="l" r="r" t="t"/>
              <a:pathLst>
                <a:path extrusionOk="0" h="278850" w="296585">
                  <a:moveTo>
                    <a:pt x="164891" y="3197"/>
                  </a:moveTo>
                  <a:cubicBezTo>
                    <a:pt x="220108" y="13961"/>
                    <a:pt x="265441" y="29582"/>
                    <a:pt x="280457" y="83874"/>
                  </a:cubicBezTo>
                  <a:cubicBezTo>
                    <a:pt x="290721" y="121307"/>
                    <a:pt x="304121" y="192554"/>
                    <a:pt x="291386" y="222653"/>
                  </a:cubicBezTo>
                  <a:lnTo>
                    <a:pt x="283403" y="244370"/>
                  </a:lnTo>
                  <a:lnTo>
                    <a:pt x="216876" y="278851"/>
                  </a:lnTo>
                  <a:cubicBezTo>
                    <a:pt x="216876" y="278851"/>
                    <a:pt x="185704" y="252848"/>
                    <a:pt x="195398" y="176457"/>
                  </a:cubicBezTo>
                  <a:cubicBezTo>
                    <a:pt x="194980" y="166227"/>
                    <a:pt x="191692" y="156321"/>
                    <a:pt x="185894" y="147882"/>
                  </a:cubicBezTo>
                  <a:cubicBezTo>
                    <a:pt x="181580" y="140729"/>
                    <a:pt x="178367" y="132956"/>
                    <a:pt x="176390" y="124832"/>
                  </a:cubicBezTo>
                  <a:cubicBezTo>
                    <a:pt x="168531" y="104162"/>
                    <a:pt x="153001" y="87332"/>
                    <a:pt x="133053" y="77873"/>
                  </a:cubicBezTo>
                  <a:cubicBezTo>
                    <a:pt x="83348" y="49870"/>
                    <a:pt x="10454" y="74063"/>
                    <a:pt x="0" y="84160"/>
                  </a:cubicBezTo>
                  <a:cubicBezTo>
                    <a:pt x="33929" y="14627"/>
                    <a:pt x="100645" y="-9376"/>
                    <a:pt x="164891" y="3197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5" name="Google Shape;1375;p33"/>
            <p:cNvSpPr/>
            <p:nvPr/>
          </p:nvSpPr>
          <p:spPr>
            <a:xfrm>
              <a:off x="6069645" y="2237688"/>
              <a:ext cx="188076" cy="143860"/>
            </a:xfrm>
            <a:custGeom>
              <a:rect b="b" l="l" r="r" t="t"/>
              <a:pathLst>
                <a:path extrusionOk="0" h="178155" w="232912">
                  <a:moveTo>
                    <a:pt x="216022" y="5"/>
                  </a:moveTo>
                  <a:cubicBezTo>
                    <a:pt x="188081" y="22769"/>
                    <a:pt x="144649" y="7053"/>
                    <a:pt x="142558" y="9053"/>
                  </a:cubicBezTo>
                  <a:cubicBezTo>
                    <a:pt x="114047" y="37628"/>
                    <a:pt x="71755" y="62489"/>
                    <a:pt x="40202" y="87444"/>
                  </a:cubicBezTo>
                  <a:cubicBezTo>
                    <a:pt x="22810" y="101160"/>
                    <a:pt x="-4276" y="119543"/>
                    <a:pt x="571" y="145927"/>
                  </a:cubicBezTo>
                  <a:cubicBezTo>
                    <a:pt x="9410" y="193076"/>
                    <a:pt x="84775" y="178598"/>
                    <a:pt x="113191" y="164120"/>
                  </a:cubicBezTo>
                  <a:cubicBezTo>
                    <a:pt x="141608" y="149642"/>
                    <a:pt x="164797" y="126020"/>
                    <a:pt x="191692" y="109066"/>
                  </a:cubicBezTo>
                  <a:cubicBezTo>
                    <a:pt x="210700" y="97064"/>
                    <a:pt x="229708" y="90873"/>
                    <a:pt x="232749" y="66584"/>
                  </a:cubicBezTo>
                  <a:cubicBezTo>
                    <a:pt x="234555" y="51916"/>
                    <a:pt x="220964" y="-567"/>
                    <a:pt x="216022" y="5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6" name="Google Shape;1376;p33"/>
            <p:cNvSpPr/>
            <p:nvPr/>
          </p:nvSpPr>
          <p:spPr>
            <a:xfrm>
              <a:off x="6070415" y="2283614"/>
              <a:ext cx="187263" cy="97891"/>
            </a:xfrm>
            <a:custGeom>
              <a:rect b="b" l="l" r="r" t="t"/>
              <a:pathLst>
                <a:path extrusionOk="0" h="121227" w="231905">
                  <a:moveTo>
                    <a:pt x="231417" y="0"/>
                  </a:moveTo>
                  <a:cubicBezTo>
                    <a:pt x="227711" y="23241"/>
                    <a:pt x="209083" y="29623"/>
                    <a:pt x="190076" y="41434"/>
                  </a:cubicBezTo>
                  <a:cubicBezTo>
                    <a:pt x="162705" y="58483"/>
                    <a:pt x="138660" y="83058"/>
                    <a:pt x="110244" y="97441"/>
                  </a:cubicBezTo>
                  <a:cubicBezTo>
                    <a:pt x="84013" y="110776"/>
                    <a:pt x="18437" y="124015"/>
                    <a:pt x="0" y="90392"/>
                  </a:cubicBezTo>
                  <a:cubicBezTo>
                    <a:pt x="10074" y="135826"/>
                    <a:pt x="84108" y="121539"/>
                    <a:pt x="112240" y="107251"/>
                  </a:cubicBezTo>
                  <a:cubicBezTo>
                    <a:pt x="140371" y="92964"/>
                    <a:pt x="163845" y="69151"/>
                    <a:pt x="190741" y="52197"/>
                  </a:cubicBezTo>
                  <a:cubicBezTo>
                    <a:pt x="209748" y="40196"/>
                    <a:pt x="228756" y="34004"/>
                    <a:pt x="231797" y="9715"/>
                  </a:cubicBezTo>
                  <a:cubicBezTo>
                    <a:pt x="232025" y="6477"/>
                    <a:pt x="231892" y="3219"/>
                    <a:pt x="231417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7" name="Google Shape;1377;p33"/>
            <p:cNvSpPr/>
            <p:nvPr/>
          </p:nvSpPr>
          <p:spPr>
            <a:xfrm>
              <a:off x="5927157" y="2205996"/>
              <a:ext cx="172547" cy="133696"/>
            </a:xfrm>
            <a:custGeom>
              <a:rect b="b" l="l" r="r" t="t"/>
              <a:pathLst>
                <a:path extrusionOk="0" h="165568" w="213680">
                  <a:moveTo>
                    <a:pt x="196496" y="5"/>
                  </a:moveTo>
                  <a:cubicBezTo>
                    <a:pt x="170931" y="20864"/>
                    <a:pt x="132345" y="9530"/>
                    <a:pt x="130445" y="11054"/>
                  </a:cubicBezTo>
                  <a:cubicBezTo>
                    <a:pt x="104404" y="37247"/>
                    <a:pt x="65819" y="59726"/>
                    <a:pt x="36927" y="82491"/>
                  </a:cubicBezTo>
                  <a:cubicBezTo>
                    <a:pt x="20961" y="95064"/>
                    <a:pt x="-3939" y="111924"/>
                    <a:pt x="528" y="136022"/>
                  </a:cubicBezTo>
                  <a:cubicBezTo>
                    <a:pt x="8606" y="179265"/>
                    <a:pt x="77604" y="165930"/>
                    <a:pt x="103644" y="152786"/>
                  </a:cubicBezTo>
                  <a:cubicBezTo>
                    <a:pt x="129684" y="139641"/>
                    <a:pt x="151163" y="117638"/>
                    <a:pt x="175588" y="102303"/>
                  </a:cubicBezTo>
                  <a:cubicBezTo>
                    <a:pt x="193170" y="91350"/>
                    <a:pt x="210466" y="85634"/>
                    <a:pt x="213603" y="63441"/>
                  </a:cubicBezTo>
                  <a:cubicBezTo>
                    <a:pt x="214838" y="50011"/>
                    <a:pt x="201058" y="-567"/>
                    <a:pt x="196496" y="5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8" name="Google Shape;1378;p33"/>
            <p:cNvSpPr/>
            <p:nvPr/>
          </p:nvSpPr>
          <p:spPr>
            <a:xfrm>
              <a:off x="5927737" y="2249998"/>
              <a:ext cx="171800" cy="89748"/>
            </a:xfrm>
            <a:custGeom>
              <a:rect b="b" l="l" r="r" t="t"/>
              <a:pathLst>
                <a:path extrusionOk="0" h="111143" w="212755">
                  <a:moveTo>
                    <a:pt x="212124" y="0"/>
                  </a:moveTo>
                  <a:cubicBezTo>
                    <a:pt x="208798" y="21241"/>
                    <a:pt x="191691" y="27146"/>
                    <a:pt x="174109" y="38100"/>
                  </a:cubicBezTo>
                  <a:cubicBezTo>
                    <a:pt x="149019" y="53721"/>
                    <a:pt x="126590" y="76200"/>
                    <a:pt x="100930" y="89344"/>
                  </a:cubicBezTo>
                  <a:cubicBezTo>
                    <a:pt x="76886" y="101632"/>
                    <a:pt x="16917" y="113728"/>
                    <a:pt x="0" y="82867"/>
                  </a:cubicBezTo>
                  <a:cubicBezTo>
                    <a:pt x="9504" y="124492"/>
                    <a:pt x="76980" y="111442"/>
                    <a:pt x="102736" y="98393"/>
                  </a:cubicBezTo>
                  <a:cubicBezTo>
                    <a:pt x="128491" y="85344"/>
                    <a:pt x="150255" y="63246"/>
                    <a:pt x="174679" y="47911"/>
                  </a:cubicBezTo>
                  <a:cubicBezTo>
                    <a:pt x="192261" y="36957"/>
                    <a:pt x="209558" y="31242"/>
                    <a:pt x="212694" y="9049"/>
                  </a:cubicBezTo>
                  <a:cubicBezTo>
                    <a:pt x="212866" y="6020"/>
                    <a:pt x="212676" y="2981"/>
                    <a:pt x="212124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9" name="Google Shape;1379;p33"/>
            <p:cNvSpPr/>
            <p:nvPr/>
          </p:nvSpPr>
          <p:spPr>
            <a:xfrm>
              <a:off x="5955035" y="963103"/>
              <a:ext cx="368082" cy="1288142"/>
            </a:xfrm>
            <a:custGeom>
              <a:rect b="b" l="l" r="r" t="t"/>
              <a:pathLst>
                <a:path extrusionOk="0" h="1595222" w="455829">
                  <a:moveTo>
                    <a:pt x="11434" y="236696"/>
                  </a:moveTo>
                  <a:cubicBezTo>
                    <a:pt x="23694" y="140208"/>
                    <a:pt x="58953" y="0"/>
                    <a:pt x="58953" y="0"/>
                  </a:cubicBezTo>
                  <a:cubicBezTo>
                    <a:pt x="92720" y="15859"/>
                    <a:pt x="129281" y="24889"/>
                    <a:pt x="166536" y="26575"/>
                  </a:cubicBezTo>
                  <a:cubicBezTo>
                    <a:pt x="228691" y="29718"/>
                    <a:pt x="328101" y="10859"/>
                    <a:pt x="328101" y="10859"/>
                  </a:cubicBezTo>
                  <a:cubicBezTo>
                    <a:pt x="345540" y="41281"/>
                    <a:pt x="364576" y="70752"/>
                    <a:pt x="385123" y="99155"/>
                  </a:cubicBezTo>
                  <a:cubicBezTo>
                    <a:pt x="412875" y="137731"/>
                    <a:pt x="466856" y="222409"/>
                    <a:pt x="453836" y="370332"/>
                  </a:cubicBezTo>
                  <a:cubicBezTo>
                    <a:pt x="445282" y="467011"/>
                    <a:pt x="391301" y="877443"/>
                    <a:pt x="391301" y="877443"/>
                  </a:cubicBezTo>
                  <a:cubicBezTo>
                    <a:pt x="412295" y="946490"/>
                    <a:pt x="423452" y="1018156"/>
                    <a:pt x="424469" y="1090327"/>
                  </a:cubicBezTo>
                  <a:cubicBezTo>
                    <a:pt x="423899" y="1150048"/>
                    <a:pt x="408218" y="1251490"/>
                    <a:pt x="390635" y="1345311"/>
                  </a:cubicBezTo>
                  <a:lnTo>
                    <a:pt x="358418" y="1578293"/>
                  </a:lnTo>
                  <a:cubicBezTo>
                    <a:pt x="358418" y="1578293"/>
                    <a:pt x="315556" y="1609344"/>
                    <a:pt x="284953" y="1587341"/>
                  </a:cubicBezTo>
                  <a:lnTo>
                    <a:pt x="288850" y="1359408"/>
                  </a:lnTo>
                  <a:cubicBezTo>
                    <a:pt x="285049" y="1303592"/>
                    <a:pt x="279346" y="1221296"/>
                    <a:pt x="276020" y="1168908"/>
                  </a:cubicBezTo>
                  <a:cubicBezTo>
                    <a:pt x="270223" y="1083183"/>
                    <a:pt x="254921" y="947356"/>
                    <a:pt x="250550" y="913352"/>
                  </a:cubicBezTo>
                  <a:cubicBezTo>
                    <a:pt x="246178" y="879348"/>
                    <a:pt x="235249" y="820103"/>
                    <a:pt x="230117" y="753618"/>
                  </a:cubicBezTo>
                  <a:cubicBezTo>
                    <a:pt x="224985" y="687134"/>
                    <a:pt x="199895" y="349282"/>
                    <a:pt x="199895" y="349282"/>
                  </a:cubicBezTo>
                  <a:lnTo>
                    <a:pt x="196473" y="412528"/>
                  </a:lnTo>
                  <a:cubicBezTo>
                    <a:pt x="196473" y="412528"/>
                    <a:pt x="193147" y="515303"/>
                    <a:pt x="178416" y="641985"/>
                  </a:cubicBezTo>
                  <a:cubicBezTo>
                    <a:pt x="163685" y="768668"/>
                    <a:pt x="158553" y="824960"/>
                    <a:pt x="158553" y="824960"/>
                  </a:cubicBezTo>
                  <a:cubicBezTo>
                    <a:pt x="158553" y="824960"/>
                    <a:pt x="184118" y="872109"/>
                    <a:pt x="187065" y="906780"/>
                  </a:cubicBezTo>
                  <a:cubicBezTo>
                    <a:pt x="189630" y="934212"/>
                    <a:pt x="220898" y="1150906"/>
                    <a:pt x="202271" y="1261110"/>
                  </a:cubicBezTo>
                  <a:lnTo>
                    <a:pt x="164256" y="1541336"/>
                  </a:lnTo>
                  <a:cubicBezTo>
                    <a:pt x="144782" y="1554832"/>
                    <a:pt x="120015" y="1558090"/>
                    <a:pt x="97729" y="1550098"/>
                  </a:cubicBezTo>
                  <a:lnTo>
                    <a:pt x="75205" y="1267682"/>
                  </a:lnTo>
                  <a:cubicBezTo>
                    <a:pt x="60094" y="1160145"/>
                    <a:pt x="27686" y="932307"/>
                    <a:pt x="23124" y="902684"/>
                  </a:cubicBezTo>
                  <a:cubicBezTo>
                    <a:pt x="16662" y="863727"/>
                    <a:pt x="11340" y="844487"/>
                    <a:pt x="4117" y="721709"/>
                  </a:cubicBezTo>
                  <a:cubicBezTo>
                    <a:pt x="-3106" y="598932"/>
                    <a:pt x="-920" y="333185"/>
                    <a:pt x="11434" y="236696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1380;p33"/>
            <p:cNvSpPr/>
            <p:nvPr/>
          </p:nvSpPr>
          <p:spPr>
            <a:xfrm>
              <a:off x="5939457" y="937334"/>
              <a:ext cx="391797" cy="856741"/>
            </a:xfrm>
            <a:custGeom>
              <a:rect b="b" l="l" r="r" t="t"/>
              <a:pathLst>
                <a:path extrusionOk="0" h="1060979" w="485198">
                  <a:moveTo>
                    <a:pt x="347391" y="12859"/>
                  </a:moveTo>
                  <a:lnTo>
                    <a:pt x="430264" y="179832"/>
                  </a:lnTo>
                  <a:cubicBezTo>
                    <a:pt x="430264" y="179832"/>
                    <a:pt x="556855" y="365474"/>
                    <a:pt x="425702" y="842772"/>
                  </a:cubicBezTo>
                  <a:lnTo>
                    <a:pt x="450317" y="990029"/>
                  </a:lnTo>
                  <a:cubicBezTo>
                    <a:pt x="450317" y="990029"/>
                    <a:pt x="202078" y="1149668"/>
                    <a:pt x="35952" y="990029"/>
                  </a:cubicBezTo>
                  <a:cubicBezTo>
                    <a:pt x="35952" y="990029"/>
                    <a:pt x="-21641" y="548926"/>
                    <a:pt x="8961" y="345567"/>
                  </a:cubicBezTo>
                  <a:cubicBezTo>
                    <a:pt x="26011" y="228591"/>
                    <a:pt x="51871" y="113071"/>
                    <a:pt x="86322" y="0"/>
                  </a:cubicBezTo>
                  <a:cubicBezTo>
                    <a:pt x="86322" y="0"/>
                    <a:pt x="126998" y="45053"/>
                    <a:pt x="336367" y="1533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1" name="Google Shape;1381;p33"/>
            <p:cNvSpPr/>
            <p:nvPr/>
          </p:nvSpPr>
          <p:spPr>
            <a:xfrm>
              <a:off x="5733626" y="681017"/>
              <a:ext cx="564393" cy="492344"/>
            </a:xfrm>
            <a:custGeom>
              <a:rect b="b" l="l" r="r" t="t"/>
              <a:pathLst>
                <a:path extrusionOk="0" h="609714" w="698939">
                  <a:moveTo>
                    <a:pt x="82790" y="448837"/>
                  </a:moveTo>
                  <a:cubicBezTo>
                    <a:pt x="101798" y="452457"/>
                    <a:pt x="119950" y="448361"/>
                    <a:pt x="146561" y="455600"/>
                  </a:cubicBezTo>
                  <a:cubicBezTo>
                    <a:pt x="166452" y="461905"/>
                    <a:pt x="187190" y="465125"/>
                    <a:pt x="208050" y="465125"/>
                  </a:cubicBezTo>
                  <a:cubicBezTo>
                    <a:pt x="230669" y="465125"/>
                    <a:pt x="294155" y="433407"/>
                    <a:pt x="348611" y="395116"/>
                  </a:cubicBezTo>
                  <a:cubicBezTo>
                    <a:pt x="412762" y="350063"/>
                    <a:pt x="476437" y="272244"/>
                    <a:pt x="499436" y="234811"/>
                  </a:cubicBezTo>
                  <a:cubicBezTo>
                    <a:pt x="548951" y="154038"/>
                    <a:pt x="596375" y="70695"/>
                    <a:pt x="611011" y="28023"/>
                  </a:cubicBezTo>
                  <a:cubicBezTo>
                    <a:pt x="628498" y="-23222"/>
                    <a:pt x="628118" y="11640"/>
                    <a:pt x="658530" y="10878"/>
                  </a:cubicBezTo>
                  <a:cubicBezTo>
                    <a:pt x="693979" y="10020"/>
                    <a:pt x="713082" y="23070"/>
                    <a:pt x="686471" y="92602"/>
                  </a:cubicBezTo>
                  <a:cubicBezTo>
                    <a:pt x="659860" y="162135"/>
                    <a:pt x="635626" y="210522"/>
                    <a:pt x="576322" y="292627"/>
                  </a:cubicBezTo>
                  <a:cubicBezTo>
                    <a:pt x="532918" y="354245"/>
                    <a:pt x="479260" y="407918"/>
                    <a:pt x="417704" y="451314"/>
                  </a:cubicBezTo>
                  <a:cubicBezTo>
                    <a:pt x="363608" y="489280"/>
                    <a:pt x="305151" y="520589"/>
                    <a:pt x="243595" y="544563"/>
                  </a:cubicBezTo>
                  <a:cubicBezTo>
                    <a:pt x="225823" y="551898"/>
                    <a:pt x="214513" y="561709"/>
                    <a:pt x="182295" y="579615"/>
                  </a:cubicBezTo>
                  <a:cubicBezTo>
                    <a:pt x="150381" y="597951"/>
                    <a:pt x="114514" y="608276"/>
                    <a:pt x="77753" y="609714"/>
                  </a:cubicBezTo>
                  <a:cubicBezTo>
                    <a:pt x="46961" y="608953"/>
                    <a:pt x="35937" y="603809"/>
                    <a:pt x="33371" y="597522"/>
                  </a:cubicBezTo>
                  <a:cubicBezTo>
                    <a:pt x="30139" y="589617"/>
                    <a:pt x="36127" y="584188"/>
                    <a:pt x="50193" y="582854"/>
                  </a:cubicBezTo>
                  <a:cubicBezTo>
                    <a:pt x="72688" y="582521"/>
                    <a:pt x="94936" y="578101"/>
                    <a:pt x="115864" y="569805"/>
                  </a:cubicBezTo>
                  <a:cubicBezTo>
                    <a:pt x="115864" y="569805"/>
                    <a:pt x="85166" y="574186"/>
                    <a:pt x="66634" y="575139"/>
                  </a:cubicBezTo>
                  <a:cubicBezTo>
                    <a:pt x="50088" y="576034"/>
                    <a:pt x="33504" y="574729"/>
                    <a:pt x="17310" y="571234"/>
                  </a:cubicBezTo>
                  <a:cubicBezTo>
                    <a:pt x="1723" y="567519"/>
                    <a:pt x="-7020" y="545421"/>
                    <a:pt x="7140" y="543706"/>
                  </a:cubicBezTo>
                  <a:cubicBezTo>
                    <a:pt x="21301" y="541992"/>
                    <a:pt x="32706" y="544659"/>
                    <a:pt x="60267" y="542849"/>
                  </a:cubicBezTo>
                  <a:cubicBezTo>
                    <a:pt x="74845" y="541935"/>
                    <a:pt x="89272" y="539277"/>
                    <a:pt x="103224" y="534943"/>
                  </a:cubicBezTo>
                  <a:cubicBezTo>
                    <a:pt x="84805" y="535105"/>
                    <a:pt x="66396" y="533772"/>
                    <a:pt x="48197" y="530943"/>
                  </a:cubicBezTo>
                  <a:cubicBezTo>
                    <a:pt x="33390" y="529543"/>
                    <a:pt x="19296" y="523885"/>
                    <a:pt x="7615" y="514655"/>
                  </a:cubicBezTo>
                  <a:cubicBezTo>
                    <a:pt x="1628" y="509702"/>
                    <a:pt x="583" y="495605"/>
                    <a:pt x="18450" y="495605"/>
                  </a:cubicBezTo>
                  <a:cubicBezTo>
                    <a:pt x="34511" y="495605"/>
                    <a:pt x="54659" y="503035"/>
                    <a:pt x="84976" y="498844"/>
                  </a:cubicBezTo>
                  <a:cubicBezTo>
                    <a:pt x="107310" y="495700"/>
                    <a:pt x="122992" y="490462"/>
                    <a:pt x="119190" y="487509"/>
                  </a:cubicBezTo>
                  <a:cubicBezTo>
                    <a:pt x="115388" y="484556"/>
                    <a:pt x="102748" y="487509"/>
                    <a:pt x="84311" y="480746"/>
                  </a:cubicBezTo>
                  <a:cubicBezTo>
                    <a:pt x="65874" y="473983"/>
                    <a:pt x="52949" y="457791"/>
                    <a:pt x="57225" y="448075"/>
                  </a:cubicBezTo>
                  <a:cubicBezTo>
                    <a:pt x="61502" y="438360"/>
                    <a:pt x="63593" y="445313"/>
                    <a:pt x="82790" y="448837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2" name="Google Shape;1382;p33"/>
            <p:cNvSpPr/>
            <p:nvPr/>
          </p:nvSpPr>
          <p:spPr>
            <a:xfrm>
              <a:off x="6171801" y="649512"/>
              <a:ext cx="135912" cy="159574"/>
            </a:xfrm>
            <a:custGeom>
              <a:rect b="b" l="l" r="r" t="t"/>
              <a:pathLst>
                <a:path extrusionOk="0" h="197615" w="168312">
                  <a:moveTo>
                    <a:pt x="127446" y="197527"/>
                  </a:moveTo>
                  <a:cubicBezTo>
                    <a:pt x="127446" y="197527"/>
                    <a:pt x="46188" y="201813"/>
                    <a:pt x="0" y="150759"/>
                  </a:cubicBezTo>
                  <a:lnTo>
                    <a:pt x="50085" y="45984"/>
                  </a:lnTo>
                  <a:cubicBezTo>
                    <a:pt x="50085" y="45984"/>
                    <a:pt x="73179" y="-12023"/>
                    <a:pt x="127351" y="2264"/>
                  </a:cubicBezTo>
                  <a:cubicBezTo>
                    <a:pt x="181522" y="16552"/>
                    <a:pt x="182378" y="92942"/>
                    <a:pt x="127446" y="197527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3" name="Google Shape;1383;p33"/>
            <p:cNvSpPr/>
            <p:nvPr/>
          </p:nvSpPr>
          <p:spPr>
            <a:xfrm>
              <a:off x="5953447" y="594810"/>
              <a:ext cx="109819" cy="115441"/>
            </a:xfrm>
            <a:custGeom>
              <a:rect b="b" l="l" r="r" t="t"/>
              <a:pathLst>
                <a:path extrusionOk="0" h="142961" w="135999">
                  <a:moveTo>
                    <a:pt x="135999" y="944"/>
                  </a:moveTo>
                  <a:cubicBezTo>
                    <a:pt x="135999" y="944"/>
                    <a:pt x="70043" y="-19249"/>
                    <a:pt x="0" y="127150"/>
                  </a:cubicBezTo>
                  <a:lnTo>
                    <a:pt x="26231" y="142962"/>
                  </a:lnTo>
                  <a:cubicBezTo>
                    <a:pt x="26231" y="142962"/>
                    <a:pt x="95133" y="38473"/>
                    <a:pt x="135999" y="944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7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p34"/>
          <p:cNvSpPr txBox="1"/>
          <p:nvPr>
            <p:ph type="title"/>
          </p:nvPr>
        </p:nvSpPr>
        <p:spPr>
          <a:xfrm>
            <a:off x="457200" y="605600"/>
            <a:ext cx="5640900" cy="108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Sources</a:t>
            </a:r>
            <a:endParaRPr/>
          </a:p>
        </p:txBody>
      </p:sp>
      <p:sp>
        <p:nvSpPr>
          <p:cNvPr id="1389" name="Google Shape;1389;p34"/>
          <p:cNvSpPr txBox="1"/>
          <p:nvPr>
            <p:ph idx="1" type="body"/>
          </p:nvPr>
        </p:nvSpPr>
        <p:spPr>
          <a:xfrm>
            <a:off x="457200" y="1462350"/>
            <a:ext cx="8191800" cy="264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▸"/>
            </a:pP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Wikipedia. </a:t>
            </a:r>
            <a:r>
              <a:rPr lang="en" sz="2200" u="sng">
                <a:solidFill>
                  <a:srgbClr val="1155CC"/>
                </a:solidFill>
                <a:latin typeface="Barlow"/>
                <a:ea typeface="Barlow"/>
                <a:cs typeface="Barlow"/>
                <a:sym typeface="Barlow"/>
                <a:hlinkClick r:id="rId3"/>
              </a:rPr>
              <a:t>https://en.wikipedia.org/wiki/Nokia</a:t>
            </a:r>
            <a:r>
              <a:rPr lang="en" sz="2200" u="sng">
                <a:solidFill>
                  <a:srgbClr val="1155CC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endParaRPr sz="2200" u="sng">
              <a:solidFill>
                <a:srgbClr val="1155CC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▸"/>
            </a:pP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NokiaMuseum.</a:t>
            </a:r>
            <a:r>
              <a:rPr lang="en" sz="2200" u="sng">
                <a:solidFill>
                  <a:srgbClr val="1155CC"/>
                </a:solidFill>
                <a:latin typeface="Barlow"/>
                <a:ea typeface="Barlow"/>
                <a:cs typeface="Barlow"/>
                <a:sym typeface="Barlow"/>
                <a:hlinkClick r:id="rId4"/>
              </a:rPr>
              <a:t>http://nokiamuseum.info/nokia-phones-collection/page/87/</a:t>
            </a: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▸"/>
            </a:pP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Nokia. </a:t>
            </a:r>
            <a:r>
              <a:rPr lang="en" sz="2200" u="sng">
                <a:solidFill>
                  <a:srgbClr val="1155CC"/>
                </a:solidFill>
                <a:latin typeface="Barlow"/>
                <a:ea typeface="Barlow"/>
                <a:cs typeface="Barlow"/>
                <a:sym typeface="Barlow"/>
                <a:hlinkClick r:id="rId5"/>
              </a:rPr>
              <a:t>https://www.nokia.com/about-us/what-we-do/our-history/</a:t>
            </a:r>
            <a:endParaRPr sz="2200" u="sng">
              <a:solidFill>
                <a:srgbClr val="1155CC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▸"/>
            </a:pP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Mobileworld capital. </a:t>
            </a:r>
            <a:r>
              <a:rPr lang="en" sz="2200" u="sng">
                <a:solidFill>
                  <a:srgbClr val="1155CC"/>
                </a:solidFill>
                <a:latin typeface="Barlow"/>
                <a:ea typeface="Barlow"/>
                <a:cs typeface="Barlow"/>
                <a:sym typeface="Barlow"/>
                <a:hlinkClick r:id="rId6"/>
              </a:rPr>
              <a:t>https://mobileworldcapital.com/2013/09/28/179/</a:t>
            </a:r>
            <a:endParaRPr sz="2200" u="sng">
              <a:solidFill>
                <a:srgbClr val="1155CC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1390" name="Google Shape;1390;p34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4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35"/>
          <p:cNvSpPr txBox="1"/>
          <p:nvPr>
            <p:ph type="title"/>
          </p:nvPr>
        </p:nvSpPr>
        <p:spPr>
          <a:xfrm>
            <a:off x="457200" y="605600"/>
            <a:ext cx="5640900" cy="108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Credits</a:t>
            </a:r>
            <a:endParaRPr/>
          </a:p>
        </p:txBody>
      </p:sp>
      <p:sp>
        <p:nvSpPr>
          <p:cNvPr id="1396" name="Google Shape;1396;p35"/>
          <p:cNvSpPr txBox="1"/>
          <p:nvPr>
            <p:ph idx="1" type="body"/>
          </p:nvPr>
        </p:nvSpPr>
        <p:spPr>
          <a:xfrm>
            <a:off x="457200" y="1462350"/>
            <a:ext cx="8191800" cy="264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Char char="▸"/>
            </a:pPr>
            <a:r>
              <a:rPr lang="en" sz="2400"/>
              <a:t>Presentation template by </a:t>
            </a:r>
            <a:r>
              <a:rPr lang="en" sz="2400" u="sng">
                <a:solidFill>
                  <a:schemeClr val="hlink"/>
                </a:solidFill>
                <a:hlinkClick r:id="rId3"/>
              </a:rPr>
              <a:t>SlidesCarnival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▸"/>
            </a:pPr>
            <a:r>
              <a:rPr lang="en" sz="2400"/>
              <a:t>Illustrations by </a:t>
            </a:r>
            <a:r>
              <a:rPr lang="en" sz="2400" u="sng">
                <a:solidFill>
                  <a:schemeClr val="hlink"/>
                </a:solidFill>
                <a:hlinkClick r:id="rId4"/>
              </a:rPr>
              <a:t>Sergei Tikhonov</a:t>
            </a:r>
            <a:endParaRPr sz="2400"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1397" name="Google Shape;1397;p35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4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52" name="Google Shape;352;p14"/>
          <p:cNvGrpSpPr/>
          <p:nvPr/>
        </p:nvGrpSpPr>
        <p:grpSpPr>
          <a:xfrm>
            <a:off x="784222" y="5256288"/>
            <a:ext cx="2706354" cy="1604434"/>
            <a:chOff x="6986665" y="3298709"/>
            <a:chExt cx="1817809" cy="1077669"/>
          </a:xfrm>
        </p:grpSpPr>
        <p:sp>
          <p:nvSpPr>
            <p:cNvPr id="353" name="Google Shape;353;p14"/>
            <p:cNvSpPr/>
            <p:nvPr/>
          </p:nvSpPr>
          <p:spPr>
            <a:xfrm>
              <a:off x="6986665" y="3342725"/>
              <a:ext cx="1790318" cy="1033653"/>
            </a:xfrm>
            <a:custGeom>
              <a:rect b="b" l="l" r="r" t="t"/>
              <a:pathLst>
                <a:path extrusionOk="0" h="1292066" w="2237898">
                  <a:moveTo>
                    <a:pt x="942784" y="1292066"/>
                  </a:moveTo>
                  <a:lnTo>
                    <a:pt x="0" y="747713"/>
                  </a:lnTo>
                  <a:lnTo>
                    <a:pt x="1295114" y="0"/>
                  </a:lnTo>
                  <a:lnTo>
                    <a:pt x="2237899" y="544259"/>
                  </a:lnTo>
                  <a:lnTo>
                    <a:pt x="942784" y="1292066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7014156" y="3327342"/>
              <a:ext cx="1790318" cy="1033653"/>
            </a:xfrm>
            <a:custGeom>
              <a:rect b="b" l="l" r="r" t="t"/>
              <a:pathLst>
                <a:path extrusionOk="0" h="1292066" w="2237898">
                  <a:moveTo>
                    <a:pt x="2206847" y="526447"/>
                  </a:moveTo>
                  <a:lnTo>
                    <a:pt x="1295210" y="0"/>
                  </a:lnTo>
                  <a:lnTo>
                    <a:pt x="31052" y="729901"/>
                  </a:lnTo>
                  <a:lnTo>
                    <a:pt x="0" y="711994"/>
                  </a:lnTo>
                  <a:lnTo>
                    <a:pt x="0" y="747808"/>
                  </a:lnTo>
                  <a:lnTo>
                    <a:pt x="942785" y="1292066"/>
                  </a:lnTo>
                  <a:lnTo>
                    <a:pt x="2237899" y="544354"/>
                  </a:lnTo>
                  <a:lnTo>
                    <a:pt x="2237899" y="508540"/>
                  </a:lnTo>
                  <a:lnTo>
                    <a:pt x="2206847" y="52644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7014156" y="3298709"/>
              <a:ext cx="1790318" cy="1033653"/>
            </a:xfrm>
            <a:custGeom>
              <a:rect b="b" l="l" r="r" t="t"/>
              <a:pathLst>
                <a:path extrusionOk="0" h="1292066" w="2237898">
                  <a:moveTo>
                    <a:pt x="942785" y="1292066"/>
                  </a:moveTo>
                  <a:lnTo>
                    <a:pt x="0" y="747808"/>
                  </a:lnTo>
                  <a:lnTo>
                    <a:pt x="1295210" y="0"/>
                  </a:lnTo>
                  <a:lnTo>
                    <a:pt x="2237899" y="544354"/>
                  </a:lnTo>
                  <a:lnTo>
                    <a:pt x="942785" y="1292066"/>
                  </a:lnTo>
                  <a:close/>
                </a:path>
              </a:pathLst>
            </a:custGeom>
            <a:solidFill>
              <a:srgbClr val="FAFB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7976493" y="3396565"/>
              <a:ext cx="664692" cy="383742"/>
            </a:xfrm>
            <a:custGeom>
              <a:rect b="b" l="l" r="r" t="t"/>
              <a:pathLst>
                <a:path extrusionOk="0" h="479678" w="830865">
                  <a:moveTo>
                    <a:pt x="755904" y="479679"/>
                  </a:moveTo>
                  <a:lnTo>
                    <a:pt x="0" y="43243"/>
                  </a:lnTo>
                  <a:lnTo>
                    <a:pt x="74867" y="0"/>
                  </a:lnTo>
                  <a:lnTo>
                    <a:pt x="830866" y="436436"/>
                  </a:lnTo>
                  <a:lnTo>
                    <a:pt x="755904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7912754" y="3450709"/>
              <a:ext cx="634670" cy="366446"/>
            </a:xfrm>
            <a:custGeom>
              <a:rect b="b" l="l" r="r" t="t"/>
              <a:pathLst>
                <a:path extrusionOk="0" h="458057" w="793337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6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863331" y="3479190"/>
              <a:ext cx="634670" cy="366446"/>
            </a:xfrm>
            <a:custGeom>
              <a:rect b="b" l="l" r="r" t="t"/>
              <a:pathLst>
                <a:path extrusionOk="0" h="458057" w="793337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813984" y="3507747"/>
              <a:ext cx="634670" cy="366446"/>
            </a:xfrm>
            <a:custGeom>
              <a:rect b="b" l="l" r="r" t="t"/>
              <a:pathLst>
                <a:path extrusionOk="0" h="458057" w="793337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7451727" y="3699575"/>
              <a:ext cx="664616" cy="383743"/>
            </a:xfrm>
            <a:custGeom>
              <a:rect b="b" l="l" r="r" t="t"/>
              <a:pathLst>
                <a:path extrusionOk="0" h="479679" w="830770">
                  <a:moveTo>
                    <a:pt x="756000" y="479679"/>
                  </a:moveTo>
                  <a:lnTo>
                    <a:pt x="0" y="43244"/>
                  </a:lnTo>
                  <a:lnTo>
                    <a:pt x="74962" y="0"/>
                  </a:lnTo>
                  <a:lnTo>
                    <a:pt x="830771" y="436436"/>
                  </a:lnTo>
                  <a:lnTo>
                    <a:pt x="756000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7387988" y="3753643"/>
              <a:ext cx="593293" cy="342595"/>
            </a:xfrm>
            <a:custGeom>
              <a:rect b="b" l="l" r="r" t="t"/>
              <a:pathLst>
                <a:path extrusionOk="0" h="428244" w="741616">
                  <a:moveTo>
                    <a:pt x="704184" y="428244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41617" y="406622"/>
                  </a:lnTo>
                  <a:lnTo>
                    <a:pt x="704184" y="42824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7338565" y="3782200"/>
              <a:ext cx="582091" cy="336042"/>
            </a:xfrm>
            <a:custGeom>
              <a:rect b="b" l="l" r="r" t="t"/>
              <a:pathLst>
                <a:path extrusionOk="0" h="420052" w="727614">
                  <a:moveTo>
                    <a:pt x="690181" y="420053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27615" y="398431"/>
                  </a:lnTo>
                  <a:lnTo>
                    <a:pt x="690181" y="420053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7289218" y="3810681"/>
              <a:ext cx="496671" cy="286816"/>
            </a:xfrm>
            <a:custGeom>
              <a:rect b="b" l="l" r="r" t="t"/>
              <a:pathLst>
                <a:path extrusionOk="0" h="358520" w="620839">
                  <a:moveTo>
                    <a:pt x="583406" y="358521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620840" y="336899"/>
                  </a:lnTo>
                  <a:lnTo>
                    <a:pt x="583406" y="358521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7582329" y="3561435"/>
              <a:ext cx="337413" cy="194766"/>
            </a:xfrm>
            <a:custGeom>
              <a:rect b="b" l="l" r="r" t="t"/>
              <a:pathLst>
                <a:path extrusionOk="0" h="243458" w="421766">
                  <a:moveTo>
                    <a:pt x="210883" y="243459"/>
                  </a:moveTo>
                  <a:lnTo>
                    <a:pt x="0" y="121729"/>
                  </a:lnTo>
                  <a:lnTo>
                    <a:pt x="210883" y="0"/>
                  </a:lnTo>
                  <a:lnTo>
                    <a:pt x="421767" y="121729"/>
                  </a:lnTo>
                  <a:lnTo>
                    <a:pt x="210883" y="24345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7800200" y="3687162"/>
              <a:ext cx="337413" cy="194843"/>
            </a:xfrm>
            <a:custGeom>
              <a:rect b="b" l="l" r="r" t="t"/>
              <a:pathLst>
                <a:path extrusionOk="0" h="243554" w="421766">
                  <a:moveTo>
                    <a:pt x="210884" y="243554"/>
                  </a:moveTo>
                  <a:lnTo>
                    <a:pt x="0" y="121825"/>
                  </a:lnTo>
                  <a:lnTo>
                    <a:pt x="210884" y="0"/>
                  </a:lnTo>
                  <a:lnTo>
                    <a:pt x="421767" y="121825"/>
                  </a:lnTo>
                  <a:lnTo>
                    <a:pt x="210884" y="24355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14"/>
            <p:cNvSpPr/>
            <p:nvPr/>
          </p:nvSpPr>
          <p:spPr>
            <a:xfrm>
              <a:off x="8018073" y="3812966"/>
              <a:ext cx="337413" cy="194843"/>
            </a:xfrm>
            <a:custGeom>
              <a:rect b="b" l="l" r="r" t="t"/>
              <a:pathLst>
                <a:path extrusionOk="0" h="243554" w="421766">
                  <a:moveTo>
                    <a:pt x="210883" y="243554"/>
                  </a:moveTo>
                  <a:lnTo>
                    <a:pt x="0" y="121729"/>
                  </a:lnTo>
                  <a:lnTo>
                    <a:pt x="210883" y="0"/>
                  </a:lnTo>
                  <a:lnTo>
                    <a:pt x="421767" y="121825"/>
                  </a:lnTo>
                  <a:lnTo>
                    <a:pt x="210883" y="24355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14"/>
            <p:cNvSpPr/>
            <p:nvPr/>
          </p:nvSpPr>
          <p:spPr>
            <a:xfrm>
              <a:off x="7794459" y="3551002"/>
              <a:ext cx="540846" cy="312343"/>
            </a:xfrm>
            <a:custGeom>
              <a:rect b="b" l="l" r="r" t="t"/>
              <a:pathLst>
                <a:path extrusionOk="0" h="390429" w="676058">
                  <a:moveTo>
                    <a:pt x="625735" y="92488"/>
                  </a:moveTo>
                  <a:cubicBezTo>
                    <a:pt x="610904" y="78943"/>
                    <a:pt x="594607" y="67094"/>
                    <a:pt x="577157" y="57150"/>
                  </a:cubicBezTo>
                  <a:cubicBezTo>
                    <a:pt x="445236" y="-19050"/>
                    <a:pt x="230733" y="-19050"/>
                    <a:pt x="98907" y="57150"/>
                  </a:cubicBezTo>
                  <a:cubicBezTo>
                    <a:pt x="78543" y="68666"/>
                    <a:pt x="59826" y="82896"/>
                    <a:pt x="43281" y="99441"/>
                  </a:cubicBezTo>
                  <a:cubicBezTo>
                    <a:pt x="-29204" y="173831"/>
                    <a:pt x="-10630" y="270034"/>
                    <a:pt x="98907" y="333280"/>
                  </a:cubicBezTo>
                  <a:cubicBezTo>
                    <a:pt x="230733" y="409480"/>
                    <a:pt x="445331" y="409480"/>
                    <a:pt x="577157" y="333280"/>
                  </a:cubicBezTo>
                  <a:cubicBezTo>
                    <a:pt x="690124" y="268033"/>
                    <a:pt x="706316" y="167735"/>
                    <a:pt x="625735" y="92488"/>
                  </a:cubicBezTo>
                  <a:close/>
                  <a:moveTo>
                    <a:pt x="535152" y="308610"/>
                  </a:moveTo>
                  <a:cubicBezTo>
                    <a:pt x="426472" y="371380"/>
                    <a:pt x="249402" y="371380"/>
                    <a:pt x="141008" y="308610"/>
                  </a:cubicBezTo>
                  <a:cubicBezTo>
                    <a:pt x="64808" y="264605"/>
                    <a:pt x="41948" y="201168"/>
                    <a:pt x="72713" y="145542"/>
                  </a:cubicBezTo>
                  <a:cubicBezTo>
                    <a:pt x="89277" y="118310"/>
                    <a:pt x="112871" y="96031"/>
                    <a:pt x="141008" y="81058"/>
                  </a:cubicBezTo>
                  <a:cubicBezTo>
                    <a:pt x="249688" y="18383"/>
                    <a:pt x="426758" y="18383"/>
                    <a:pt x="535152" y="81058"/>
                  </a:cubicBezTo>
                  <a:cubicBezTo>
                    <a:pt x="563260" y="96002"/>
                    <a:pt x="586797" y="118291"/>
                    <a:pt x="603256" y="145542"/>
                  </a:cubicBezTo>
                  <a:lnTo>
                    <a:pt x="603256" y="145542"/>
                  </a:lnTo>
                  <a:cubicBezTo>
                    <a:pt x="634117" y="201549"/>
                    <a:pt x="611352" y="264890"/>
                    <a:pt x="535152" y="308610"/>
                  </a:cubicBez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7824798" y="3491907"/>
              <a:ext cx="470058" cy="181410"/>
            </a:xfrm>
            <a:custGeom>
              <a:rect b="b" l="l" r="r" t="t"/>
              <a:pathLst>
                <a:path extrusionOk="0" h="226763" w="587572">
                  <a:moveTo>
                    <a:pt x="565309" y="219837"/>
                  </a:moveTo>
                  <a:lnTo>
                    <a:pt x="565309" y="219837"/>
                  </a:lnTo>
                  <a:cubicBezTo>
                    <a:pt x="548849" y="192586"/>
                    <a:pt x="525313" y="170297"/>
                    <a:pt x="497205" y="155353"/>
                  </a:cubicBezTo>
                  <a:cubicBezTo>
                    <a:pt x="388525" y="92678"/>
                    <a:pt x="211455" y="92678"/>
                    <a:pt x="103061" y="155353"/>
                  </a:cubicBezTo>
                  <a:cubicBezTo>
                    <a:pt x="74924" y="170326"/>
                    <a:pt x="51330" y="192605"/>
                    <a:pt x="34766" y="219837"/>
                  </a:cubicBezTo>
                  <a:lnTo>
                    <a:pt x="5334" y="172974"/>
                  </a:lnTo>
                  <a:lnTo>
                    <a:pt x="0" y="164497"/>
                  </a:lnTo>
                  <a:lnTo>
                    <a:pt x="38100" y="73533"/>
                  </a:lnTo>
                  <a:lnTo>
                    <a:pt x="170402" y="0"/>
                  </a:lnTo>
                  <a:lnTo>
                    <a:pt x="416719" y="4286"/>
                  </a:lnTo>
                  <a:lnTo>
                    <a:pt x="584073" y="103537"/>
                  </a:lnTo>
                  <a:cubicBezTo>
                    <a:pt x="584073" y="103537"/>
                    <a:pt x="587121" y="134969"/>
                    <a:pt x="587502" y="166021"/>
                  </a:cubicBezTo>
                  <a:cubicBezTo>
                    <a:pt x="588169" y="204883"/>
                    <a:pt x="584359" y="242697"/>
                    <a:pt x="565309" y="219837"/>
                  </a:cubicBezTo>
                  <a:close/>
                </a:path>
              </a:pathLst>
            </a:custGeom>
            <a:solidFill>
              <a:srgbClr val="A1A5B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7794490" y="3623727"/>
              <a:ext cx="41071" cy="82677"/>
            </a:xfrm>
            <a:custGeom>
              <a:rect b="b" l="l" r="r" t="t"/>
              <a:pathLst>
                <a:path extrusionOk="0" h="103346" w="51339">
                  <a:moveTo>
                    <a:pt x="0" y="103346"/>
                  </a:moveTo>
                  <a:lnTo>
                    <a:pt x="95" y="0"/>
                  </a:lnTo>
                  <a:lnTo>
                    <a:pt x="51340" y="86773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8298847" y="3624184"/>
              <a:ext cx="36118" cy="82219"/>
            </a:xfrm>
            <a:custGeom>
              <a:rect b="b" l="l" r="r" t="t"/>
              <a:pathLst>
                <a:path extrusionOk="0" h="102774" w="45148">
                  <a:moveTo>
                    <a:pt x="45148" y="102775"/>
                  </a:moveTo>
                  <a:lnTo>
                    <a:pt x="45148" y="0"/>
                  </a:lnTo>
                  <a:lnTo>
                    <a:pt x="0" y="51149"/>
                  </a:lnTo>
                  <a:lnTo>
                    <a:pt x="45148" y="102775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7842237" y="3535238"/>
              <a:ext cx="450190" cy="259842"/>
            </a:xfrm>
            <a:custGeom>
              <a:rect b="b" l="l" r="r" t="t"/>
              <a:pathLst>
                <a:path extrusionOk="0" h="324802" w="562737">
                  <a:moveTo>
                    <a:pt x="562737" y="162401"/>
                  </a:moveTo>
                  <a:cubicBezTo>
                    <a:pt x="562737" y="252093"/>
                    <a:pt x="436764" y="324802"/>
                    <a:pt x="281368" y="324802"/>
                  </a:cubicBezTo>
                  <a:cubicBezTo>
                    <a:pt x="125973" y="324802"/>
                    <a:pt x="0" y="252093"/>
                    <a:pt x="0" y="162401"/>
                  </a:cubicBezTo>
                  <a:cubicBezTo>
                    <a:pt x="0" y="72710"/>
                    <a:pt x="125973" y="0"/>
                    <a:pt x="281368" y="0"/>
                  </a:cubicBezTo>
                  <a:cubicBezTo>
                    <a:pt x="436764" y="0"/>
                    <a:pt x="562737" y="72710"/>
                    <a:pt x="562737" y="162401"/>
                  </a:cubicBezTo>
                  <a:close/>
                </a:path>
              </a:pathLst>
            </a:custGeom>
            <a:solidFill>
              <a:srgbClr val="3E7EFF">
                <a:alpha val="98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7815050" y="3673683"/>
              <a:ext cx="491790" cy="176435"/>
            </a:xfrm>
            <a:custGeom>
              <a:rect b="b" l="l" r="r" t="t"/>
              <a:pathLst>
                <a:path extrusionOk="0" h="220544" w="614737">
                  <a:moveTo>
                    <a:pt x="0" y="58293"/>
                  </a:moveTo>
                  <a:cubicBezTo>
                    <a:pt x="0" y="58293"/>
                    <a:pt x="43339" y="228981"/>
                    <a:pt x="366522" y="220218"/>
                  </a:cubicBezTo>
                  <a:cubicBezTo>
                    <a:pt x="590836" y="220218"/>
                    <a:pt x="619506" y="27432"/>
                    <a:pt x="614172" y="0"/>
                  </a:cubicBezTo>
                  <a:cubicBezTo>
                    <a:pt x="567595" y="64189"/>
                    <a:pt x="495062" y="104556"/>
                    <a:pt x="415957" y="110300"/>
                  </a:cubicBezTo>
                  <a:cubicBezTo>
                    <a:pt x="279463" y="122206"/>
                    <a:pt x="178689" y="120682"/>
                    <a:pt x="124778" y="94583"/>
                  </a:cubicBezTo>
                  <a:cubicBezTo>
                    <a:pt x="70866" y="68485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7794490" y="3472184"/>
              <a:ext cx="540791" cy="312391"/>
            </a:xfrm>
            <a:custGeom>
              <a:rect b="b" l="l" r="r" t="t"/>
              <a:pathLst>
                <a:path extrusionOk="0" h="390489" w="675989">
                  <a:moveTo>
                    <a:pt x="98869" y="333375"/>
                  </a:moveTo>
                  <a:cubicBezTo>
                    <a:pt x="-32956" y="257175"/>
                    <a:pt x="-32956" y="133350"/>
                    <a:pt x="98869" y="57150"/>
                  </a:cubicBezTo>
                  <a:cubicBezTo>
                    <a:pt x="230695" y="-19050"/>
                    <a:pt x="445294" y="-19050"/>
                    <a:pt x="577120" y="57150"/>
                  </a:cubicBezTo>
                  <a:cubicBezTo>
                    <a:pt x="708946" y="133350"/>
                    <a:pt x="708946" y="257175"/>
                    <a:pt x="577120" y="333375"/>
                  </a:cubicBezTo>
                  <a:cubicBezTo>
                    <a:pt x="445294" y="409575"/>
                    <a:pt x="230695" y="409480"/>
                    <a:pt x="98869" y="333375"/>
                  </a:cubicBezTo>
                  <a:close/>
                  <a:moveTo>
                    <a:pt x="535019" y="81534"/>
                  </a:moveTo>
                  <a:cubicBezTo>
                    <a:pt x="426339" y="18860"/>
                    <a:pt x="249269" y="18764"/>
                    <a:pt x="140970" y="81534"/>
                  </a:cubicBezTo>
                  <a:cubicBezTo>
                    <a:pt x="32671" y="144304"/>
                    <a:pt x="32290" y="246316"/>
                    <a:pt x="140970" y="309086"/>
                  </a:cubicBezTo>
                  <a:cubicBezTo>
                    <a:pt x="249650" y="371856"/>
                    <a:pt x="426720" y="371856"/>
                    <a:pt x="535019" y="309086"/>
                  </a:cubicBezTo>
                  <a:cubicBezTo>
                    <a:pt x="643319" y="246316"/>
                    <a:pt x="644176" y="144304"/>
                    <a:pt x="535019" y="81534"/>
                  </a:cubicBez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14"/>
            <p:cNvSpPr/>
            <p:nvPr/>
          </p:nvSpPr>
          <p:spPr>
            <a:xfrm rot="-1800688">
              <a:off x="7461681" y="3958751"/>
              <a:ext cx="59415" cy="102834"/>
            </a:xfrm>
            <a:custGeom>
              <a:rect b="b" l="l" r="r" t="t"/>
              <a:pathLst>
                <a:path extrusionOk="0" h="128587" w="74294">
                  <a:moveTo>
                    <a:pt x="74295" y="64294"/>
                  </a:moveTo>
                  <a:cubicBezTo>
                    <a:pt x="74295" y="99802"/>
                    <a:pt x="57663" y="128588"/>
                    <a:pt x="37148" y="128588"/>
                  </a:cubicBezTo>
                  <a:cubicBezTo>
                    <a:pt x="16632" y="128588"/>
                    <a:pt x="0" y="99802"/>
                    <a:pt x="0" y="64294"/>
                  </a:cubicBezTo>
                  <a:cubicBezTo>
                    <a:pt x="0" y="28785"/>
                    <a:pt x="16632" y="0"/>
                    <a:pt x="37148" y="0"/>
                  </a:cubicBezTo>
                  <a:cubicBezTo>
                    <a:pt x="57663" y="0"/>
                    <a:pt x="74295" y="28785"/>
                    <a:pt x="74295" y="64294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7752377" y="3752957"/>
              <a:ext cx="148970" cy="86030"/>
            </a:xfrm>
            <a:custGeom>
              <a:rect b="b" l="l" r="r" t="t"/>
              <a:pathLst>
                <a:path extrusionOk="0" h="107537" w="186213">
                  <a:moveTo>
                    <a:pt x="186214" y="25337"/>
                  </a:moveTo>
                  <a:lnTo>
                    <a:pt x="43910" y="107537"/>
                  </a:lnTo>
                  <a:lnTo>
                    <a:pt x="0" y="82105"/>
                  </a:lnTo>
                  <a:lnTo>
                    <a:pt x="142304" y="0"/>
                  </a:lnTo>
                  <a:lnTo>
                    <a:pt x="186214" y="2533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7787483" y="3773138"/>
              <a:ext cx="113842" cy="106298"/>
            </a:xfrm>
            <a:custGeom>
              <a:rect b="b" l="l" r="r" t="t"/>
              <a:pathLst>
                <a:path extrusionOk="0" h="132873" w="142303">
                  <a:moveTo>
                    <a:pt x="142304" y="50768"/>
                  </a:moveTo>
                  <a:lnTo>
                    <a:pt x="0" y="132874"/>
                  </a:lnTo>
                  <a:lnTo>
                    <a:pt x="0" y="82201"/>
                  </a:lnTo>
                  <a:lnTo>
                    <a:pt x="142304" y="0"/>
                  </a:lnTo>
                  <a:lnTo>
                    <a:pt x="142304" y="50768"/>
                  </a:lnTo>
                  <a:close/>
                </a:path>
              </a:pathLst>
            </a:custGeom>
            <a:solidFill>
              <a:srgbClr val="A1A5B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7465892" y="3799784"/>
              <a:ext cx="345033" cy="254286"/>
            </a:xfrm>
            <a:custGeom>
              <a:rect b="b" l="l" r="r" t="t"/>
              <a:pathLst>
                <a:path extrusionOk="0" h="317858" w="431291">
                  <a:moveTo>
                    <a:pt x="431292" y="84877"/>
                  </a:moveTo>
                  <a:cubicBezTo>
                    <a:pt x="429558" y="52883"/>
                    <a:pt x="412680" y="23631"/>
                    <a:pt x="385858" y="6106"/>
                  </a:cubicBezTo>
                  <a:cubicBezTo>
                    <a:pt x="376637" y="-562"/>
                    <a:pt x="364579" y="-1867"/>
                    <a:pt x="354139" y="2676"/>
                  </a:cubicBezTo>
                  <a:lnTo>
                    <a:pt x="354139" y="2676"/>
                  </a:lnTo>
                  <a:lnTo>
                    <a:pt x="0" y="206988"/>
                  </a:lnTo>
                  <a:lnTo>
                    <a:pt x="64579" y="317859"/>
                  </a:lnTo>
                  <a:lnTo>
                    <a:pt x="414338" y="115929"/>
                  </a:lnTo>
                  <a:cubicBezTo>
                    <a:pt x="424720" y="112214"/>
                    <a:pt x="431292" y="101356"/>
                    <a:pt x="431292" y="848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14"/>
            <p:cNvSpPr/>
            <p:nvPr/>
          </p:nvSpPr>
          <p:spPr>
            <a:xfrm rot="-1800688">
              <a:off x="7461681" y="3958751"/>
              <a:ext cx="59415" cy="102834"/>
            </a:xfrm>
            <a:custGeom>
              <a:rect b="b" l="l" r="r" t="t"/>
              <a:pathLst>
                <a:path extrusionOk="0" h="128587" w="74294">
                  <a:moveTo>
                    <a:pt x="74295" y="64294"/>
                  </a:moveTo>
                  <a:cubicBezTo>
                    <a:pt x="74295" y="99802"/>
                    <a:pt x="57663" y="128588"/>
                    <a:pt x="37148" y="128588"/>
                  </a:cubicBezTo>
                  <a:cubicBezTo>
                    <a:pt x="16632" y="128588"/>
                    <a:pt x="0" y="99802"/>
                    <a:pt x="0" y="64294"/>
                  </a:cubicBezTo>
                  <a:cubicBezTo>
                    <a:pt x="0" y="28785"/>
                    <a:pt x="16632" y="0"/>
                    <a:pt x="37148" y="0"/>
                  </a:cubicBezTo>
                  <a:cubicBezTo>
                    <a:pt x="57663" y="0"/>
                    <a:pt x="74295" y="28785"/>
                    <a:pt x="74295" y="642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9" name="Google Shape;379;p14"/>
          <p:cNvSpPr txBox="1"/>
          <p:nvPr>
            <p:ph idx="1" type="body"/>
          </p:nvPr>
        </p:nvSpPr>
        <p:spPr>
          <a:xfrm>
            <a:off x="132350" y="368150"/>
            <a:ext cx="8973600" cy="4606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457200" rtl="0" algn="l">
              <a:spcBef>
                <a:spcPts val="600"/>
              </a:spcBef>
              <a:spcAft>
                <a:spcPts val="0"/>
              </a:spcAft>
              <a:buSzPts val="2200"/>
              <a:buChar char="▸"/>
            </a:pP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Finland</a:t>
            </a: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was an </a:t>
            </a:r>
            <a:b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agrarian country</a:t>
            </a: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b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in </a:t>
            </a: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the 19th century</a:t>
            </a: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. </a:t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▸"/>
            </a:pP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People</a:t>
            </a: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farmed land, raised </a:t>
            </a:r>
            <a:b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livestock and </a:t>
            </a: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produced </a:t>
            </a:r>
            <a:b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everything they needed</a:t>
            </a: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b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themselves. </a:t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▸"/>
            </a:pP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The 1860s </a:t>
            </a: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saw the modest </a:t>
            </a:r>
            <a:b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beginnings of the industrialisation</a:t>
            </a: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and the first </a:t>
            </a:r>
            <a:b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factories started up in the proximity of lakes and rivers. </a:t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380" name="Google Shape;38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7925" y="0"/>
            <a:ext cx="5262275" cy="336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5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86" name="Google Shape;386;p15"/>
          <p:cNvGrpSpPr/>
          <p:nvPr/>
        </p:nvGrpSpPr>
        <p:grpSpPr>
          <a:xfrm>
            <a:off x="784222" y="5256288"/>
            <a:ext cx="2706354" cy="1604434"/>
            <a:chOff x="6986665" y="3298709"/>
            <a:chExt cx="1817809" cy="1077669"/>
          </a:xfrm>
        </p:grpSpPr>
        <p:sp>
          <p:nvSpPr>
            <p:cNvPr id="387" name="Google Shape;387;p15"/>
            <p:cNvSpPr/>
            <p:nvPr/>
          </p:nvSpPr>
          <p:spPr>
            <a:xfrm>
              <a:off x="6986665" y="3342725"/>
              <a:ext cx="1790318" cy="1033653"/>
            </a:xfrm>
            <a:custGeom>
              <a:rect b="b" l="l" r="r" t="t"/>
              <a:pathLst>
                <a:path extrusionOk="0" h="1292066" w="2237898">
                  <a:moveTo>
                    <a:pt x="942784" y="1292066"/>
                  </a:moveTo>
                  <a:lnTo>
                    <a:pt x="0" y="747713"/>
                  </a:lnTo>
                  <a:lnTo>
                    <a:pt x="1295114" y="0"/>
                  </a:lnTo>
                  <a:lnTo>
                    <a:pt x="2237899" y="544259"/>
                  </a:lnTo>
                  <a:lnTo>
                    <a:pt x="942784" y="1292066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7014156" y="3327342"/>
              <a:ext cx="1790318" cy="1033653"/>
            </a:xfrm>
            <a:custGeom>
              <a:rect b="b" l="l" r="r" t="t"/>
              <a:pathLst>
                <a:path extrusionOk="0" h="1292066" w="2237898">
                  <a:moveTo>
                    <a:pt x="2206847" y="526447"/>
                  </a:moveTo>
                  <a:lnTo>
                    <a:pt x="1295210" y="0"/>
                  </a:lnTo>
                  <a:lnTo>
                    <a:pt x="31052" y="729901"/>
                  </a:lnTo>
                  <a:lnTo>
                    <a:pt x="0" y="711994"/>
                  </a:lnTo>
                  <a:lnTo>
                    <a:pt x="0" y="747808"/>
                  </a:lnTo>
                  <a:lnTo>
                    <a:pt x="942785" y="1292066"/>
                  </a:lnTo>
                  <a:lnTo>
                    <a:pt x="2237899" y="544354"/>
                  </a:lnTo>
                  <a:lnTo>
                    <a:pt x="2237899" y="508540"/>
                  </a:lnTo>
                  <a:lnTo>
                    <a:pt x="2206847" y="52644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15"/>
            <p:cNvSpPr/>
            <p:nvPr/>
          </p:nvSpPr>
          <p:spPr>
            <a:xfrm>
              <a:off x="7014156" y="3298709"/>
              <a:ext cx="1790318" cy="1033653"/>
            </a:xfrm>
            <a:custGeom>
              <a:rect b="b" l="l" r="r" t="t"/>
              <a:pathLst>
                <a:path extrusionOk="0" h="1292066" w="2237898">
                  <a:moveTo>
                    <a:pt x="942785" y="1292066"/>
                  </a:moveTo>
                  <a:lnTo>
                    <a:pt x="0" y="747808"/>
                  </a:lnTo>
                  <a:lnTo>
                    <a:pt x="1295210" y="0"/>
                  </a:lnTo>
                  <a:lnTo>
                    <a:pt x="2237899" y="544354"/>
                  </a:lnTo>
                  <a:lnTo>
                    <a:pt x="942785" y="1292066"/>
                  </a:lnTo>
                  <a:close/>
                </a:path>
              </a:pathLst>
            </a:custGeom>
            <a:solidFill>
              <a:srgbClr val="FAFB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15"/>
            <p:cNvSpPr/>
            <p:nvPr/>
          </p:nvSpPr>
          <p:spPr>
            <a:xfrm>
              <a:off x="7976493" y="3396565"/>
              <a:ext cx="664692" cy="383742"/>
            </a:xfrm>
            <a:custGeom>
              <a:rect b="b" l="l" r="r" t="t"/>
              <a:pathLst>
                <a:path extrusionOk="0" h="479678" w="830865">
                  <a:moveTo>
                    <a:pt x="755904" y="479679"/>
                  </a:moveTo>
                  <a:lnTo>
                    <a:pt x="0" y="43243"/>
                  </a:lnTo>
                  <a:lnTo>
                    <a:pt x="74867" y="0"/>
                  </a:lnTo>
                  <a:lnTo>
                    <a:pt x="830866" y="436436"/>
                  </a:lnTo>
                  <a:lnTo>
                    <a:pt x="755904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15"/>
            <p:cNvSpPr/>
            <p:nvPr/>
          </p:nvSpPr>
          <p:spPr>
            <a:xfrm>
              <a:off x="7912754" y="3450709"/>
              <a:ext cx="634670" cy="366446"/>
            </a:xfrm>
            <a:custGeom>
              <a:rect b="b" l="l" r="r" t="t"/>
              <a:pathLst>
                <a:path extrusionOk="0" h="458057" w="793337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6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15"/>
            <p:cNvSpPr/>
            <p:nvPr/>
          </p:nvSpPr>
          <p:spPr>
            <a:xfrm>
              <a:off x="7863331" y="3479190"/>
              <a:ext cx="634670" cy="366446"/>
            </a:xfrm>
            <a:custGeom>
              <a:rect b="b" l="l" r="r" t="t"/>
              <a:pathLst>
                <a:path extrusionOk="0" h="458057" w="793337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15"/>
            <p:cNvSpPr/>
            <p:nvPr/>
          </p:nvSpPr>
          <p:spPr>
            <a:xfrm>
              <a:off x="7813984" y="3507747"/>
              <a:ext cx="634670" cy="366446"/>
            </a:xfrm>
            <a:custGeom>
              <a:rect b="b" l="l" r="r" t="t"/>
              <a:pathLst>
                <a:path extrusionOk="0" h="458057" w="793337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15"/>
            <p:cNvSpPr/>
            <p:nvPr/>
          </p:nvSpPr>
          <p:spPr>
            <a:xfrm>
              <a:off x="7451727" y="3699575"/>
              <a:ext cx="664616" cy="383743"/>
            </a:xfrm>
            <a:custGeom>
              <a:rect b="b" l="l" r="r" t="t"/>
              <a:pathLst>
                <a:path extrusionOk="0" h="479679" w="830770">
                  <a:moveTo>
                    <a:pt x="756000" y="479679"/>
                  </a:moveTo>
                  <a:lnTo>
                    <a:pt x="0" y="43244"/>
                  </a:lnTo>
                  <a:lnTo>
                    <a:pt x="74962" y="0"/>
                  </a:lnTo>
                  <a:lnTo>
                    <a:pt x="830771" y="436436"/>
                  </a:lnTo>
                  <a:lnTo>
                    <a:pt x="756000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15"/>
            <p:cNvSpPr/>
            <p:nvPr/>
          </p:nvSpPr>
          <p:spPr>
            <a:xfrm>
              <a:off x="7387988" y="3753643"/>
              <a:ext cx="593293" cy="342595"/>
            </a:xfrm>
            <a:custGeom>
              <a:rect b="b" l="l" r="r" t="t"/>
              <a:pathLst>
                <a:path extrusionOk="0" h="428244" w="741616">
                  <a:moveTo>
                    <a:pt x="704184" y="428244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41617" y="406622"/>
                  </a:lnTo>
                  <a:lnTo>
                    <a:pt x="704184" y="42824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15"/>
            <p:cNvSpPr/>
            <p:nvPr/>
          </p:nvSpPr>
          <p:spPr>
            <a:xfrm>
              <a:off x="7338565" y="3782200"/>
              <a:ext cx="582091" cy="336042"/>
            </a:xfrm>
            <a:custGeom>
              <a:rect b="b" l="l" r="r" t="t"/>
              <a:pathLst>
                <a:path extrusionOk="0" h="420052" w="727614">
                  <a:moveTo>
                    <a:pt x="690181" y="420053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27615" y="398431"/>
                  </a:lnTo>
                  <a:lnTo>
                    <a:pt x="690181" y="420053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15"/>
            <p:cNvSpPr/>
            <p:nvPr/>
          </p:nvSpPr>
          <p:spPr>
            <a:xfrm>
              <a:off x="7289218" y="3810681"/>
              <a:ext cx="496671" cy="286816"/>
            </a:xfrm>
            <a:custGeom>
              <a:rect b="b" l="l" r="r" t="t"/>
              <a:pathLst>
                <a:path extrusionOk="0" h="358520" w="620839">
                  <a:moveTo>
                    <a:pt x="583406" y="358521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620840" y="336899"/>
                  </a:lnTo>
                  <a:lnTo>
                    <a:pt x="583406" y="358521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15"/>
            <p:cNvSpPr/>
            <p:nvPr/>
          </p:nvSpPr>
          <p:spPr>
            <a:xfrm>
              <a:off x="7582329" y="3561435"/>
              <a:ext cx="337413" cy="194766"/>
            </a:xfrm>
            <a:custGeom>
              <a:rect b="b" l="l" r="r" t="t"/>
              <a:pathLst>
                <a:path extrusionOk="0" h="243458" w="421766">
                  <a:moveTo>
                    <a:pt x="210883" y="243459"/>
                  </a:moveTo>
                  <a:lnTo>
                    <a:pt x="0" y="121729"/>
                  </a:lnTo>
                  <a:lnTo>
                    <a:pt x="210883" y="0"/>
                  </a:lnTo>
                  <a:lnTo>
                    <a:pt x="421767" y="121729"/>
                  </a:lnTo>
                  <a:lnTo>
                    <a:pt x="210883" y="24345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15"/>
            <p:cNvSpPr/>
            <p:nvPr/>
          </p:nvSpPr>
          <p:spPr>
            <a:xfrm>
              <a:off x="7800200" y="3687162"/>
              <a:ext cx="337413" cy="194843"/>
            </a:xfrm>
            <a:custGeom>
              <a:rect b="b" l="l" r="r" t="t"/>
              <a:pathLst>
                <a:path extrusionOk="0" h="243554" w="421766">
                  <a:moveTo>
                    <a:pt x="210884" y="243554"/>
                  </a:moveTo>
                  <a:lnTo>
                    <a:pt x="0" y="121825"/>
                  </a:lnTo>
                  <a:lnTo>
                    <a:pt x="210884" y="0"/>
                  </a:lnTo>
                  <a:lnTo>
                    <a:pt x="421767" y="121825"/>
                  </a:lnTo>
                  <a:lnTo>
                    <a:pt x="210884" y="24355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15"/>
            <p:cNvSpPr/>
            <p:nvPr/>
          </p:nvSpPr>
          <p:spPr>
            <a:xfrm>
              <a:off x="8018073" y="3812966"/>
              <a:ext cx="337413" cy="194843"/>
            </a:xfrm>
            <a:custGeom>
              <a:rect b="b" l="l" r="r" t="t"/>
              <a:pathLst>
                <a:path extrusionOk="0" h="243554" w="421766">
                  <a:moveTo>
                    <a:pt x="210883" y="243554"/>
                  </a:moveTo>
                  <a:lnTo>
                    <a:pt x="0" y="121729"/>
                  </a:lnTo>
                  <a:lnTo>
                    <a:pt x="210883" y="0"/>
                  </a:lnTo>
                  <a:lnTo>
                    <a:pt x="421767" y="121825"/>
                  </a:lnTo>
                  <a:lnTo>
                    <a:pt x="210883" y="24355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15"/>
            <p:cNvSpPr/>
            <p:nvPr/>
          </p:nvSpPr>
          <p:spPr>
            <a:xfrm>
              <a:off x="7794459" y="3551002"/>
              <a:ext cx="540846" cy="312343"/>
            </a:xfrm>
            <a:custGeom>
              <a:rect b="b" l="l" r="r" t="t"/>
              <a:pathLst>
                <a:path extrusionOk="0" h="390429" w="676058">
                  <a:moveTo>
                    <a:pt x="625735" y="92488"/>
                  </a:moveTo>
                  <a:cubicBezTo>
                    <a:pt x="610904" y="78943"/>
                    <a:pt x="594607" y="67094"/>
                    <a:pt x="577157" y="57150"/>
                  </a:cubicBezTo>
                  <a:cubicBezTo>
                    <a:pt x="445236" y="-19050"/>
                    <a:pt x="230733" y="-19050"/>
                    <a:pt x="98907" y="57150"/>
                  </a:cubicBezTo>
                  <a:cubicBezTo>
                    <a:pt x="78543" y="68666"/>
                    <a:pt x="59826" y="82896"/>
                    <a:pt x="43281" y="99441"/>
                  </a:cubicBezTo>
                  <a:cubicBezTo>
                    <a:pt x="-29204" y="173831"/>
                    <a:pt x="-10630" y="270034"/>
                    <a:pt x="98907" y="333280"/>
                  </a:cubicBezTo>
                  <a:cubicBezTo>
                    <a:pt x="230733" y="409480"/>
                    <a:pt x="445331" y="409480"/>
                    <a:pt x="577157" y="333280"/>
                  </a:cubicBezTo>
                  <a:cubicBezTo>
                    <a:pt x="690124" y="268033"/>
                    <a:pt x="706316" y="167735"/>
                    <a:pt x="625735" y="92488"/>
                  </a:cubicBezTo>
                  <a:close/>
                  <a:moveTo>
                    <a:pt x="535152" y="308610"/>
                  </a:moveTo>
                  <a:cubicBezTo>
                    <a:pt x="426472" y="371380"/>
                    <a:pt x="249402" y="371380"/>
                    <a:pt x="141008" y="308610"/>
                  </a:cubicBezTo>
                  <a:cubicBezTo>
                    <a:pt x="64808" y="264605"/>
                    <a:pt x="41948" y="201168"/>
                    <a:pt x="72713" y="145542"/>
                  </a:cubicBezTo>
                  <a:cubicBezTo>
                    <a:pt x="89277" y="118310"/>
                    <a:pt x="112871" y="96031"/>
                    <a:pt x="141008" y="81058"/>
                  </a:cubicBezTo>
                  <a:cubicBezTo>
                    <a:pt x="249688" y="18383"/>
                    <a:pt x="426758" y="18383"/>
                    <a:pt x="535152" y="81058"/>
                  </a:cubicBezTo>
                  <a:cubicBezTo>
                    <a:pt x="563260" y="96002"/>
                    <a:pt x="586797" y="118291"/>
                    <a:pt x="603256" y="145542"/>
                  </a:cubicBezTo>
                  <a:lnTo>
                    <a:pt x="603256" y="145542"/>
                  </a:lnTo>
                  <a:cubicBezTo>
                    <a:pt x="634117" y="201549"/>
                    <a:pt x="611352" y="264890"/>
                    <a:pt x="535152" y="308610"/>
                  </a:cubicBez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15"/>
            <p:cNvSpPr/>
            <p:nvPr/>
          </p:nvSpPr>
          <p:spPr>
            <a:xfrm>
              <a:off x="7824798" y="3491907"/>
              <a:ext cx="470058" cy="181410"/>
            </a:xfrm>
            <a:custGeom>
              <a:rect b="b" l="l" r="r" t="t"/>
              <a:pathLst>
                <a:path extrusionOk="0" h="226763" w="587572">
                  <a:moveTo>
                    <a:pt x="565309" y="219837"/>
                  </a:moveTo>
                  <a:lnTo>
                    <a:pt x="565309" y="219837"/>
                  </a:lnTo>
                  <a:cubicBezTo>
                    <a:pt x="548849" y="192586"/>
                    <a:pt x="525313" y="170297"/>
                    <a:pt x="497205" y="155353"/>
                  </a:cubicBezTo>
                  <a:cubicBezTo>
                    <a:pt x="388525" y="92678"/>
                    <a:pt x="211455" y="92678"/>
                    <a:pt x="103061" y="155353"/>
                  </a:cubicBezTo>
                  <a:cubicBezTo>
                    <a:pt x="74924" y="170326"/>
                    <a:pt x="51330" y="192605"/>
                    <a:pt x="34766" y="219837"/>
                  </a:cubicBezTo>
                  <a:lnTo>
                    <a:pt x="5334" y="172974"/>
                  </a:lnTo>
                  <a:lnTo>
                    <a:pt x="0" y="164497"/>
                  </a:lnTo>
                  <a:lnTo>
                    <a:pt x="38100" y="73533"/>
                  </a:lnTo>
                  <a:lnTo>
                    <a:pt x="170402" y="0"/>
                  </a:lnTo>
                  <a:lnTo>
                    <a:pt x="416719" y="4286"/>
                  </a:lnTo>
                  <a:lnTo>
                    <a:pt x="584073" y="103537"/>
                  </a:lnTo>
                  <a:cubicBezTo>
                    <a:pt x="584073" y="103537"/>
                    <a:pt x="587121" y="134969"/>
                    <a:pt x="587502" y="166021"/>
                  </a:cubicBezTo>
                  <a:cubicBezTo>
                    <a:pt x="588169" y="204883"/>
                    <a:pt x="584359" y="242697"/>
                    <a:pt x="565309" y="219837"/>
                  </a:cubicBezTo>
                  <a:close/>
                </a:path>
              </a:pathLst>
            </a:custGeom>
            <a:solidFill>
              <a:srgbClr val="A1A5B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15"/>
            <p:cNvSpPr/>
            <p:nvPr/>
          </p:nvSpPr>
          <p:spPr>
            <a:xfrm>
              <a:off x="7794490" y="3623727"/>
              <a:ext cx="41071" cy="82677"/>
            </a:xfrm>
            <a:custGeom>
              <a:rect b="b" l="l" r="r" t="t"/>
              <a:pathLst>
                <a:path extrusionOk="0" h="103346" w="51339">
                  <a:moveTo>
                    <a:pt x="0" y="103346"/>
                  </a:moveTo>
                  <a:lnTo>
                    <a:pt x="95" y="0"/>
                  </a:lnTo>
                  <a:lnTo>
                    <a:pt x="51340" y="86773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15"/>
            <p:cNvSpPr/>
            <p:nvPr/>
          </p:nvSpPr>
          <p:spPr>
            <a:xfrm>
              <a:off x="8298847" y="3624184"/>
              <a:ext cx="36118" cy="82219"/>
            </a:xfrm>
            <a:custGeom>
              <a:rect b="b" l="l" r="r" t="t"/>
              <a:pathLst>
                <a:path extrusionOk="0" h="102774" w="45148">
                  <a:moveTo>
                    <a:pt x="45148" y="102775"/>
                  </a:moveTo>
                  <a:lnTo>
                    <a:pt x="45148" y="0"/>
                  </a:lnTo>
                  <a:lnTo>
                    <a:pt x="0" y="51149"/>
                  </a:lnTo>
                  <a:lnTo>
                    <a:pt x="45148" y="102775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15"/>
            <p:cNvSpPr/>
            <p:nvPr/>
          </p:nvSpPr>
          <p:spPr>
            <a:xfrm>
              <a:off x="7842237" y="3535238"/>
              <a:ext cx="450190" cy="259842"/>
            </a:xfrm>
            <a:custGeom>
              <a:rect b="b" l="l" r="r" t="t"/>
              <a:pathLst>
                <a:path extrusionOk="0" h="324802" w="562737">
                  <a:moveTo>
                    <a:pt x="562737" y="162401"/>
                  </a:moveTo>
                  <a:cubicBezTo>
                    <a:pt x="562737" y="252093"/>
                    <a:pt x="436764" y="324802"/>
                    <a:pt x="281368" y="324802"/>
                  </a:cubicBezTo>
                  <a:cubicBezTo>
                    <a:pt x="125973" y="324802"/>
                    <a:pt x="0" y="252093"/>
                    <a:pt x="0" y="162401"/>
                  </a:cubicBezTo>
                  <a:cubicBezTo>
                    <a:pt x="0" y="72710"/>
                    <a:pt x="125973" y="0"/>
                    <a:pt x="281368" y="0"/>
                  </a:cubicBezTo>
                  <a:cubicBezTo>
                    <a:pt x="436764" y="0"/>
                    <a:pt x="562737" y="72710"/>
                    <a:pt x="562737" y="162401"/>
                  </a:cubicBezTo>
                  <a:close/>
                </a:path>
              </a:pathLst>
            </a:custGeom>
            <a:solidFill>
              <a:srgbClr val="3E7EFF">
                <a:alpha val="98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15"/>
            <p:cNvSpPr/>
            <p:nvPr/>
          </p:nvSpPr>
          <p:spPr>
            <a:xfrm>
              <a:off x="7815050" y="3673683"/>
              <a:ext cx="491790" cy="176435"/>
            </a:xfrm>
            <a:custGeom>
              <a:rect b="b" l="l" r="r" t="t"/>
              <a:pathLst>
                <a:path extrusionOk="0" h="220544" w="614737">
                  <a:moveTo>
                    <a:pt x="0" y="58293"/>
                  </a:moveTo>
                  <a:cubicBezTo>
                    <a:pt x="0" y="58293"/>
                    <a:pt x="43339" y="228981"/>
                    <a:pt x="366522" y="220218"/>
                  </a:cubicBezTo>
                  <a:cubicBezTo>
                    <a:pt x="590836" y="220218"/>
                    <a:pt x="619506" y="27432"/>
                    <a:pt x="614172" y="0"/>
                  </a:cubicBezTo>
                  <a:cubicBezTo>
                    <a:pt x="567595" y="64189"/>
                    <a:pt x="495062" y="104556"/>
                    <a:pt x="415957" y="110300"/>
                  </a:cubicBezTo>
                  <a:cubicBezTo>
                    <a:pt x="279463" y="122206"/>
                    <a:pt x="178689" y="120682"/>
                    <a:pt x="124778" y="94583"/>
                  </a:cubicBezTo>
                  <a:cubicBezTo>
                    <a:pt x="70866" y="68485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15"/>
            <p:cNvSpPr/>
            <p:nvPr/>
          </p:nvSpPr>
          <p:spPr>
            <a:xfrm>
              <a:off x="7794490" y="3472184"/>
              <a:ext cx="540791" cy="312391"/>
            </a:xfrm>
            <a:custGeom>
              <a:rect b="b" l="l" r="r" t="t"/>
              <a:pathLst>
                <a:path extrusionOk="0" h="390489" w="675989">
                  <a:moveTo>
                    <a:pt x="98869" y="333375"/>
                  </a:moveTo>
                  <a:cubicBezTo>
                    <a:pt x="-32956" y="257175"/>
                    <a:pt x="-32956" y="133350"/>
                    <a:pt x="98869" y="57150"/>
                  </a:cubicBezTo>
                  <a:cubicBezTo>
                    <a:pt x="230695" y="-19050"/>
                    <a:pt x="445294" y="-19050"/>
                    <a:pt x="577120" y="57150"/>
                  </a:cubicBezTo>
                  <a:cubicBezTo>
                    <a:pt x="708946" y="133350"/>
                    <a:pt x="708946" y="257175"/>
                    <a:pt x="577120" y="333375"/>
                  </a:cubicBezTo>
                  <a:cubicBezTo>
                    <a:pt x="445294" y="409575"/>
                    <a:pt x="230695" y="409480"/>
                    <a:pt x="98869" y="333375"/>
                  </a:cubicBezTo>
                  <a:close/>
                  <a:moveTo>
                    <a:pt x="535019" y="81534"/>
                  </a:moveTo>
                  <a:cubicBezTo>
                    <a:pt x="426339" y="18860"/>
                    <a:pt x="249269" y="18764"/>
                    <a:pt x="140970" y="81534"/>
                  </a:cubicBezTo>
                  <a:cubicBezTo>
                    <a:pt x="32671" y="144304"/>
                    <a:pt x="32290" y="246316"/>
                    <a:pt x="140970" y="309086"/>
                  </a:cubicBezTo>
                  <a:cubicBezTo>
                    <a:pt x="249650" y="371856"/>
                    <a:pt x="426720" y="371856"/>
                    <a:pt x="535019" y="309086"/>
                  </a:cubicBezTo>
                  <a:cubicBezTo>
                    <a:pt x="643319" y="246316"/>
                    <a:pt x="644176" y="144304"/>
                    <a:pt x="535019" y="81534"/>
                  </a:cubicBez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15"/>
            <p:cNvSpPr/>
            <p:nvPr/>
          </p:nvSpPr>
          <p:spPr>
            <a:xfrm rot="-1800688">
              <a:off x="7461681" y="3958751"/>
              <a:ext cx="59415" cy="102834"/>
            </a:xfrm>
            <a:custGeom>
              <a:rect b="b" l="l" r="r" t="t"/>
              <a:pathLst>
                <a:path extrusionOk="0" h="128587" w="74294">
                  <a:moveTo>
                    <a:pt x="74295" y="64294"/>
                  </a:moveTo>
                  <a:cubicBezTo>
                    <a:pt x="74295" y="99802"/>
                    <a:pt x="57663" y="128588"/>
                    <a:pt x="37148" y="128588"/>
                  </a:cubicBezTo>
                  <a:cubicBezTo>
                    <a:pt x="16632" y="128588"/>
                    <a:pt x="0" y="99802"/>
                    <a:pt x="0" y="64294"/>
                  </a:cubicBezTo>
                  <a:cubicBezTo>
                    <a:pt x="0" y="28785"/>
                    <a:pt x="16632" y="0"/>
                    <a:pt x="37148" y="0"/>
                  </a:cubicBezTo>
                  <a:cubicBezTo>
                    <a:pt x="57663" y="0"/>
                    <a:pt x="74295" y="28785"/>
                    <a:pt x="74295" y="64294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15"/>
            <p:cNvSpPr/>
            <p:nvPr/>
          </p:nvSpPr>
          <p:spPr>
            <a:xfrm>
              <a:off x="7752377" y="3752957"/>
              <a:ext cx="148970" cy="86030"/>
            </a:xfrm>
            <a:custGeom>
              <a:rect b="b" l="l" r="r" t="t"/>
              <a:pathLst>
                <a:path extrusionOk="0" h="107537" w="186213">
                  <a:moveTo>
                    <a:pt x="186214" y="25337"/>
                  </a:moveTo>
                  <a:lnTo>
                    <a:pt x="43910" y="107537"/>
                  </a:lnTo>
                  <a:lnTo>
                    <a:pt x="0" y="82105"/>
                  </a:lnTo>
                  <a:lnTo>
                    <a:pt x="142304" y="0"/>
                  </a:lnTo>
                  <a:lnTo>
                    <a:pt x="186214" y="2533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15"/>
            <p:cNvSpPr/>
            <p:nvPr/>
          </p:nvSpPr>
          <p:spPr>
            <a:xfrm>
              <a:off x="7787483" y="3773138"/>
              <a:ext cx="113842" cy="106298"/>
            </a:xfrm>
            <a:custGeom>
              <a:rect b="b" l="l" r="r" t="t"/>
              <a:pathLst>
                <a:path extrusionOk="0" h="132873" w="142303">
                  <a:moveTo>
                    <a:pt x="142304" y="50768"/>
                  </a:moveTo>
                  <a:lnTo>
                    <a:pt x="0" y="132874"/>
                  </a:lnTo>
                  <a:lnTo>
                    <a:pt x="0" y="82201"/>
                  </a:lnTo>
                  <a:lnTo>
                    <a:pt x="142304" y="0"/>
                  </a:lnTo>
                  <a:lnTo>
                    <a:pt x="142304" y="50768"/>
                  </a:lnTo>
                  <a:close/>
                </a:path>
              </a:pathLst>
            </a:custGeom>
            <a:solidFill>
              <a:srgbClr val="A1A5B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15"/>
            <p:cNvSpPr/>
            <p:nvPr/>
          </p:nvSpPr>
          <p:spPr>
            <a:xfrm>
              <a:off x="7465892" y="3799784"/>
              <a:ext cx="345033" cy="254286"/>
            </a:xfrm>
            <a:custGeom>
              <a:rect b="b" l="l" r="r" t="t"/>
              <a:pathLst>
                <a:path extrusionOk="0" h="317858" w="431291">
                  <a:moveTo>
                    <a:pt x="431292" y="84877"/>
                  </a:moveTo>
                  <a:cubicBezTo>
                    <a:pt x="429558" y="52883"/>
                    <a:pt x="412680" y="23631"/>
                    <a:pt x="385858" y="6106"/>
                  </a:cubicBezTo>
                  <a:cubicBezTo>
                    <a:pt x="376637" y="-562"/>
                    <a:pt x="364579" y="-1867"/>
                    <a:pt x="354139" y="2676"/>
                  </a:cubicBezTo>
                  <a:lnTo>
                    <a:pt x="354139" y="2676"/>
                  </a:lnTo>
                  <a:lnTo>
                    <a:pt x="0" y="206988"/>
                  </a:lnTo>
                  <a:lnTo>
                    <a:pt x="64579" y="317859"/>
                  </a:lnTo>
                  <a:lnTo>
                    <a:pt x="414338" y="115929"/>
                  </a:lnTo>
                  <a:cubicBezTo>
                    <a:pt x="424720" y="112214"/>
                    <a:pt x="431292" y="101356"/>
                    <a:pt x="431292" y="848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15"/>
            <p:cNvSpPr/>
            <p:nvPr/>
          </p:nvSpPr>
          <p:spPr>
            <a:xfrm rot="-1800688">
              <a:off x="7461681" y="3958751"/>
              <a:ext cx="59415" cy="102834"/>
            </a:xfrm>
            <a:custGeom>
              <a:rect b="b" l="l" r="r" t="t"/>
              <a:pathLst>
                <a:path extrusionOk="0" h="128587" w="74294">
                  <a:moveTo>
                    <a:pt x="74295" y="64294"/>
                  </a:moveTo>
                  <a:cubicBezTo>
                    <a:pt x="74295" y="99802"/>
                    <a:pt x="57663" y="128588"/>
                    <a:pt x="37148" y="128588"/>
                  </a:cubicBezTo>
                  <a:cubicBezTo>
                    <a:pt x="16632" y="128588"/>
                    <a:pt x="0" y="99802"/>
                    <a:pt x="0" y="64294"/>
                  </a:cubicBezTo>
                  <a:cubicBezTo>
                    <a:pt x="0" y="28785"/>
                    <a:pt x="16632" y="0"/>
                    <a:pt x="37148" y="0"/>
                  </a:cubicBezTo>
                  <a:cubicBezTo>
                    <a:pt x="57663" y="0"/>
                    <a:pt x="74295" y="28785"/>
                    <a:pt x="74295" y="642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3" name="Google Shape;413;p15"/>
          <p:cNvSpPr txBox="1"/>
          <p:nvPr>
            <p:ph idx="1" type="body"/>
          </p:nvPr>
        </p:nvSpPr>
        <p:spPr>
          <a:xfrm>
            <a:off x="132350" y="308850"/>
            <a:ext cx="8973600" cy="466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457200" rtl="0" algn="l">
              <a:spcBef>
                <a:spcPts val="600"/>
              </a:spcBef>
              <a:spcAft>
                <a:spcPts val="0"/>
              </a:spcAft>
              <a:buSzPts val="2200"/>
              <a:buChar char="▸"/>
            </a:pP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The city of </a:t>
            </a: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Tampere</a:t>
            </a: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b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developed into a </a:t>
            </a: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significant </a:t>
            </a:r>
            <a:b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industrial center</a:t>
            </a: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. </a:t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Barlow"/>
              <a:buChar char="▸"/>
            </a:pP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The industrialisation started </a:t>
            </a:r>
            <a:b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changing people’s lives</a:t>
            </a: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: </a:t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Barlow"/>
              <a:buChar char="▹"/>
            </a:pP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machines</a:t>
            </a: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were used </a:t>
            </a:r>
            <a:b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to manufacture </a:t>
            </a:r>
            <a:b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cheaper goods</a:t>
            </a: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b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and the goods </a:t>
            </a:r>
            <a:b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were paid money for. </a:t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Barlow"/>
              <a:buChar char="▸"/>
            </a:pP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The machines made </a:t>
            </a: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the farm work easier</a:t>
            </a: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. </a:t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Barlow"/>
              <a:buChar char="▸"/>
            </a:pP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There was a shift </a:t>
            </a: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from subsistence economy to monetary economy</a:t>
            </a: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.</a:t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414" name="Google Shape;41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5275" y="0"/>
            <a:ext cx="5030674" cy="3339101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15"/>
          <p:cNvSpPr txBox="1"/>
          <p:nvPr/>
        </p:nvSpPr>
        <p:spPr>
          <a:xfrm>
            <a:off x="4178150" y="3287725"/>
            <a:ext cx="47604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Tampere old factories </a:t>
            </a:r>
            <a:r>
              <a:rPr lang="en" sz="1100" u="sng">
                <a:solidFill>
                  <a:schemeClr val="hlink"/>
                </a:solidFill>
                <a:hlinkClick r:id="rId4"/>
              </a:rPr>
              <a:t>https://commons.wikimedia.org/wiki/File:Tampere_factories_pre-1965.jpg</a:t>
            </a:r>
            <a:endParaRPr>
              <a:latin typeface="Barlow Light"/>
              <a:ea typeface="Barlow Light"/>
              <a:cs typeface="Barlow Light"/>
              <a:sym typeface="Barlow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6"/>
          <p:cNvSpPr txBox="1"/>
          <p:nvPr>
            <p:ph type="title"/>
          </p:nvPr>
        </p:nvSpPr>
        <p:spPr>
          <a:xfrm>
            <a:off x="402050" y="138575"/>
            <a:ext cx="8080200" cy="154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3600">
                <a:latin typeface="Raleway"/>
                <a:ea typeface="Raleway"/>
                <a:cs typeface="Raleway"/>
                <a:sym typeface="Raleway"/>
              </a:rPr>
              <a:t>The beginning of Nokia 1865-1902</a:t>
            </a:r>
            <a:endParaRPr sz="3600"/>
          </a:p>
        </p:txBody>
      </p:sp>
      <p:sp>
        <p:nvSpPr>
          <p:cNvPr id="421" name="Google Shape;421;p16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22" name="Google Shape;422;p16"/>
          <p:cNvGrpSpPr/>
          <p:nvPr/>
        </p:nvGrpSpPr>
        <p:grpSpPr>
          <a:xfrm>
            <a:off x="784222" y="5256288"/>
            <a:ext cx="2706354" cy="1604434"/>
            <a:chOff x="6986665" y="3298709"/>
            <a:chExt cx="1817809" cy="1077669"/>
          </a:xfrm>
        </p:grpSpPr>
        <p:sp>
          <p:nvSpPr>
            <p:cNvPr id="423" name="Google Shape;423;p16"/>
            <p:cNvSpPr/>
            <p:nvPr/>
          </p:nvSpPr>
          <p:spPr>
            <a:xfrm>
              <a:off x="6986665" y="3342725"/>
              <a:ext cx="1790318" cy="1033653"/>
            </a:xfrm>
            <a:custGeom>
              <a:rect b="b" l="l" r="r" t="t"/>
              <a:pathLst>
                <a:path extrusionOk="0" h="1292066" w="2237898">
                  <a:moveTo>
                    <a:pt x="942784" y="1292066"/>
                  </a:moveTo>
                  <a:lnTo>
                    <a:pt x="0" y="747713"/>
                  </a:lnTo>
                  <a:lnTo>
                    <a:pt x="1295114" y="0"/>
                  </a:lnTo>
                  <a:lnTo>
                    <a:pt x="2237899" y="544259"/>
                  </a:lnTo>
                  <a:lnTo>
                    <a:pt x="942784" y="1292066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16"/>
            <p:cNvSpPr/>
            <p:nvPr/>
          </p:nvSpPr>
          <p:spPr>
            <a:xfrm>
              <a:off x="7014156" y="3327342"/>
              <a:ext cx="1790318" cy="1033653"/>
            </a:xfrm>
            <a:custGeom>
              <a:rect b="b" l="l" r="r" t="t"/>
              <a:pathLst>
                <a:path extrusionOk="0" h="1292066" w="2237898">
                  <a:moveTo>
                    <a:pt x="2206847" y="526447"/>
                  </a:moveTo>
                  <a:lnTo>
                    <a:pt x="1295210" y="0"/>
                  </a:lnTo>
                  <a:lnTo>
                    <a:pt x="31052" y="729901"/>
                  </a:lnTo>
                  <a:lnTo>
                    <a:pt x="0" y="711994"/>
                  </a:lnTo>
                  <a:lnTo>
                    <a:pt x="0" y="747808"/>
                  </a:lnTo>
                  <a:lnTo>
                    <a:pt x="942785" y="1292066"/>
                  </a:lnTo>
                  <a:lnTo>
                    <a:pt x="2237899" y="544354"/>
                  </a:lnTo>
                  <a:lnTo>
                    <a:pt x="2237899" y="508540"/>
                  </a:lnTo>
                  <a:lnTo>
                    <a:pt x="2206847" y="52644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16"/>
            <p:cNvSpPr/>
            <p:nvPr/>
          </p:nvSpPr>
          <p:spPr>
            <a:xfrm>
              <a:off x="7014156" y="3298709"/>
              <a:ext cx="1790318" cy="1033653"/>
            </a:xfrm>
            <a:custGeom>
              <a:rect b="b" l="l" r="r" t="t"/>
              <a:pathLst>
                <a:path extrusionOk="0" h="1292066" w="2237898">
                  <a:moveTo>
                    <a:pt x="942785" y="1292066"/>
                  </a:moveTo>
                  <a:lnTo>
                    <a:pt x="0" y="747808"/>
                  </a:lnTo>
                  <a:lnTo>
                    <a:pt x="1295210" y="0"/>
                  </a:lnTo>
                  <a:lnTo>
                    <a:pt x="2237899" y="544354"/>
                  </a:lnTo>
                  <a:lnTo>
                    <a:pt x="942785" y="1292066"/>
                  </a:lnTo>
                  <a:close/>
                </a:path>
              </a:pathLst>
            </a:custGeom>
            <a:solidFill>
              <a:srgbClr val="FAFB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16"/>
            <p:cNvSpPr/>
            <p:nvPr/>
          </p:nvSpPr>
          <p:spPr>
            <a:xfrm>
              <a:off x="7976493" y="3396565"/>
              <a:ext cx="664692" cy="383742"/>
            </a:xfrm>
            <a:custGeom>
              <a:rect b="b" l="l" r="r" t="t"/>
              <a:pathLst>
                <a:path extrusionOk="0" h="479678" w="830865">
                  <a:moveTo>
                    <a:pt x="755904" y="479679"/>
                  </a:moveTo>
                  <a:lnTo>
                    <a:pt x="0" y="43243"/>
                  </a:lnTo>
                  <a:lnTo>
                    <a:pt x="74867" y="0"/>
                  </a:lnTo>
                  <a:lnTo>
                    <a:pt x="830866" y="436436"/>
                  </a:lnTo>
                  <a:lnTo>
                    <a:pt x="755904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16"/>
            <p:cNvSpPr/>
            <p:nvPr/>
          </p:nvSpPr>
          <p:spPr>
            <a:xfrm>
              <a:off x="7912754" y="3450709"/>
              <a:ext cx="634670" cy="366446"/>
            </a:xfrm>
            <a:custGeom>
              <a:rect b="b" l="l" r="r" t="t"/>
              <a:pathLst>
                <a:path extrusionOk="0" h="458057" w="793337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6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16"/>
            <p:cNvSpPr/>
            <p:nvPr/>
          </p:nvSpPr>
          <p:spPr>
            <a:xfrm>
              <a:off x="7863331" y="3479190"/>
              <a:ext cx="634670" cy="366446"/>
            </a:xfrm>
            <a:custGeom>
              <a:rect b="b" l="l" r="r" t="t"/>
              <a:pathLst>
                <a:path extrusionOk="0" h="458057" w="793337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16"/>
            <p:cNvSpPr/>
            <p:nvPr/>
          </p:nvSpPr>
          <p:spPr>
            <a:xfrm>
              <a:off x="7813984" y="3507747"/>
              <a:ext cx="634670" cy="366446"/>
            </a:xfrm>
            <a:custGeom>
              <a:rect b="b" l="l" r="r" t="t"/>
              <a:pathLst>
                <a:path extrusionOk="0" h="458057" w="793337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16"/>
            <p:cNvSpPr/>
            <p:nvPr/>
          </p:nvSpPr>
          <p:spPr>
            <a:xfrm>
              <a:off x="7451727" y="3699575"/>
              <a:ext cx="664616" cy="383743"/>
            </a:xfrm>
            <a:custGeom>
              <a:rect b="b" l="l" r="r" t="t"/>
              <a:pathLst>
                <a:path extrusionOk="0" h="479679" w="830770">
                  <a:moveTo>
                    <a:pt x="756000" y="479679"/>
                  </a:moveTo>
                  <a:lnTo>
                    <a:pt x="0" y="43244"/>
                  </a:lnTo>
                  <a:lnTo>
                    <a:pt x="74962" y="0"/>
                  </a:lnTo>
                  <a:lnTo>
                    <a:pt x="830771" y="436436"/>
                  </a:lnTo>
                  <a:lnTo>
                    <a:pt x="756000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16"/>
            <p:cNvSpPr/>
            <p:nvPr/>
          </p:nvSpPr>
          <p:spPr>
            <a:xfrm>
              <a:off x="7387988" y="3753643"/>
              <a:ext cx="593293" cy="342595"/>
            </a:xfrm>
            <a:custGeom>
              <a:rect b="b" l="l" r="r" t="t"/>
              <a:pathLst>
                <a:path extrusionOk="0" h="428244" w="741616">
                  <a:moveTo>
                    <a:pt x="704184" y="428244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41617" y="406622"/>
                  </a:lnTo>
                  <a:lnTo>
                    <a:pt x="704184" y="42824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16"/>
            <p:cNvSpPr/>
            <p:nvPr/>
          </p:nvSpPr>
          <p:spPr>
            <a:xfrm>
              <a:off x="7338565" y="3782200"/>
              <a:ext cx="582091" cy="336042"/>
            </a:xfrm>
            <a:custGeom>
              <a:rect b="b" l="l" r="r" t="t"/>
              <a:pathLst>
                <a:path extrusionOk="0" h="420052" w="727614">
                  <a:moveTo>
                    <a:pt x="690181" y="420053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27615" y="398431"/>
                  </a:lnTo>
                  <a:lnTo>
                    <a:pt x="690181" y="420053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16"/>
            <p:cNvSpPr/>
            <p:nvPr/>
          </p:nvSpPr>
          <p:spPr>
            <a:xfrm>
              <a:off x="7289218" y="3810681"/>
              <a:ext cx="496671" cy="286816"/>
            </a:xfrm>
            <a:custGeom>
              <a:rect b="b" l="l" r="r" t="t"/>
              <a:pathLst>
                <a:path extrusionOk="0" h="358520" w="620839">
                  <a:moveTo>
                    <a:pt x="583406" y="358521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620840" y="336899"/>
                  </a:lnTo>
                  <a:lnTo>
                    <a:pt x="583406" y="358521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16"/>
            <p:cNvSpPr/>
            <p:nvPr/>
          </p:nvSpPr>
          <p:spPr>
            <a:xfrm>
              <a:off x="7582329" y="3561435"/>
              <a:ext cx="337413" cy="194766"/>
            </a:xfrm>
            <a:custGeom>
              <a:rect b="b" l="l" r="r" t="t"/>
              <a:pathLst>
                <a:path extrusionOk="0" h="243458" w="421766">
                  <a:moveTo>
                    <a:pt x="210883" y="243459"/>
                  </a:moveTo>
                  <a:lnTo>
                    <a:pt x="0" y="121729"/>
                  </a:lnTo>
                  <a:lnTo>
                    <a:pt x="210883" y="0"/>
                  </a:lnTo>
                  <a:lnTo>
                    <a:pt x="421767" y="121729"/>
                  </a:lnTo>
                  <a:lnTo>
                    <a:pt x="210883" y="24345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16"/>
            <p:cNvSpPr/>
            <p:nvPr/>
          </p:nvSpPr>
          <p:spPr>
            <a:xfrm>
              <a:off x="7800200" y="3687162"/>
              <a:ext cx="337413" cy="194843"/>
            </a:xfrm>
            <a:custGeom>
              <a:rect b="b" l="l" r="r" t="t"/>
              <a:pathLst>
                <a:path extrusionOk="0" h="243554" w="421766">
                  <a:moveTo>
                    <a:pt x="210884" y="243554"/>
                  </a:moveTo>
                  <a:lnTo>
                    <a:pt x="0" y="121825"/>
                  </a:lnTo>
                  <a:lnTo>
                    <a:pt x="210884" y="0"/>
                  </a:lnTo>
                  <a:lnTo>
                    <a:pt x="421767" y="121825"/>
                  </a:lnTo>
                  <a:lnTo>
                    <a:pt x="210884" y="24355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16"/>
            <p:cNvSpPr/>
            <p:nvPr/>
          </p:nvSpPr>
          <p:spPr>
            <a:xfrm>
              <a:off x="8018073" y="3812966"/>
              <a:ext cx="337413" cy="194843"/>
            </a:xfrm>
            <a:custGeom>
              <a:rect b="b" l="l" r="r" t="t"/>
              <a:pathLst>
                <a:path extrusionOk="0" h="243554" w="421766">
                  <a:moveTo>
                    <a:pt x="210883" y="243554"/>
                  </a:moveTo>
                  <a:lnTo>
                    <a:pt x="0" y="121729"/>
                  </a:lnTo>
                  <a:lnTo>
                    <a:pt x="210883" y="0"/>
                  </a:lnTo>
                  <a:lnTo>
                    <a:pt x="421767" y="121825"/>
                  </a:lnTo>
                  <a:lnTo>
                    <a:pt x="210883" y="24355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16"/>
            <p:cNvSpPr/>
            <p:nvPr/>
          </p:nvSpPr>
          <p:spPr>
            <a:xfrm>
              <a:off x="7794459" y="3551002"/>
              <a:ext cx="540846" cy="312343"/>
            </a:xfrm>
            <a:custGeom>
              <a:rect b="b" l="l" r="r" t="t"/>
              <a:pathLst>
                <a:path extrusionOk="0" h="390429" w="676058">
                  <a:moveTo>
                    <a:pt x="625735" y="92488"/>
                  </a:moveTo>
                  <a:cubicBezTo>
                    <a:pt x="610904" y="78943"/>
                    <a:pt x="594607" y="67094"/>
                    <a:pt x="577157" y="57150"/>
                  </a:cubicBezTo>
                  <a:cubicBezTo>
                    <a:pt x="445236" y="-19050"/>
                    <a:pt x="230733" y="-19050"/>
                    <a:pt x="98907" y="57150"/>
                  </a:cubicBezTo>
                  <a:cubicBezTo>
                    <a:pt x="78543" y="68666"/>
                    <a:pt x="59826" y="82896"/>
                    <a:pt x="43281" y="99441"/>
                  </a:cubicBezTo>
                  <a:cubicBezTo>
                    <a:pt x="-29204" y="173831"/>
                    <a:pt x="-10630" y="270034"/>
                    <a:pt x="98907" y="333280"/>
                  </a:cubicBezTo>
                  <a:cubicBezTo>
                    <a:pt x="230733" y="409480"/>
                    <a:pt x="445331" y="409480"/>
                    <a:pt x="577157" y="333280"/>
                  </a:cubicBezTo>
                  <a:cubicBezTo>
                    <a:pt x="690124" y="268033"/>
                    <a:pt x="706316" y="167735"/>
                    <a:pt x="625735" y="92488"/>
                  </a:cubicBezTo>
                  <a:close/>
                  <a:moveTo>
                    <a:pt x="535152" y="308610"/>
                  </a:moveTo>
                  <a:cubicBezTo>
                    <a:pt x="426472" y="371380"/>
                    <a:pt x="249402" y="371380"/>
                    <a:pt x="141008" y="308610"/>
                  </a:cubicBezTo>
                  <a:cubicBezTo>
                    <a:pt x="64808" y="264605"/>
                    <a:pt x="41948" y="201168"/>
                    <a:pt x="72713" y="145542"/>
                  </a:cubicBezTo>
                  <a:cubicBezTo>
                    <a:pt x="89277" y="118310"/>
                    <a:pt x="112871" y="96031"/>
                    <a:pt x="141008" y="81058"/>
                  </a:cubicBezTo>
                  <a:cubicBezTo>
                    <a:pt x="249688" y="18383"/>
                    <a:pt x="426758" y="18383"/>
                    <a:pt x="535152" y="81058"/>
                  </a:cubicBezTo>
                  <a:cubicBezTo>
                    <a:pt x="563260" y="96002"/>
                    <a:pt x="586797" y="118291"/>
                    <a:pt x="603256" y="145542"/>
                  </a:cubicBezTo>
                  <a:lnTo>
                    <a:pt x="603256" y="145542"/>
                  </a:lnTo>
                  <a:cubicBezTo>
                    <a:pt x="634117" y="201549"/>
                    <a:pt x="611352" y="264890"/>
                    <a:pt x="535152" y="308610"/>
                  </a:cubicBez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16"/>
            <p:cNvSpPr/>
            <p:nvPr/>
          </p:nvSpPr>
          <p:spPr>
            <a:xfrm>
              <a:off x="7824798" y="3491907"/>
              <a:ext cx="470058" cy="181410"/>
            </a:xfrm>
            <a:custGeom>
              <a:rect b="b" l="l" r="r" t="t"/>
              <a:pathLst>
                <a:path extrusionOk="0" h="226763" w="587572">
                  <a:moveTo>
                    <a:pt x="565309" y="219837"/>
                  </a:moveTo>
                  <a:lnTo>
                    <a:pt x="565309" y="219837"/>
                  </a:lnTo>
                  <a:cubicBezTo>
                    <a:pt x="548849" y="192586"/>
                    <a:pt x="525313" y="170297"/>
                    <a:pt x="497205" y="155353"/>
                  </a:cubicBezTo>
                  <a:cubicBezTo>
                    <a:pt x="388525" y="92678"/>
                    <a:pt x="211455" y="92678"/>
                    <a:pt x="103061" y="155353"/>
                  </a:cubicBezTo>
                  <a:cubicBezTo>
                    <a:pt x="74924" y="170326"/>
                    <a:pt x="51330" y="192605"/>
                    <a:pt x="34766" y="219837"/>
                  </a:cubicBezTo>
                  <a:lnTo>
                    <a:pt x="5334" y="172974"/>
                  </a:lnTo>
                  <a:lnTo>
                    <a:pt x="0" y="164497"/>
                  </a:lnTo>
                  <a:lnTo>
                    <a:pt x="38100" y="73533"/>
                  </a:lnTo>
                  <a:lnTo>
                    <a:pt x="170402" y="0"/>
                  </a:lnTo>
                  <a:lnTo>
                    <a:pt x="416719" y="4286"/>
                  </a:lnTo>
                  <a:lnTo>
                    <a:pt x="584073" y="103537"/>
                  </a:lnTo>
                  <a:cubicBezTo>
                    <a:pt x="584073" y="103537"/>
                    <a:pt x="587121" y="134969"/>
                    <a:pt x="587502" y="166021"/>
                  </a:cubicBezTo>
                  <a:cubicBezTo>
                    <a:pt x="588169" y="204883"/>
                    <a:pt x="584359" y="242697"/>
                    <a:pt x="565309" y="219837"/>
                  </a:cubicBezTo>
                  <a:close/>
                </a:path>
              </a:pathLst>
            </a:custGeom>
            <a:solidFill>
              <a:srgbClr val="A1A5B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16"/>
            <p:cNvSpPr/>
            <p:nvPr/>
          </p:nvSpPr>
          <p:spPr>
            <a:xfrm>
              <a:off x="7794490" y="3623727"/>
              <a:ext cx="41071" cy="82677"/>
            </a:xfrm>
            <a:custGeom>
              <a:rect b="b" l="l" r="r" t="t"/>
              <a:pathLst>
                <a:path extrusionOk="0" h="103346" w="51339">
                  <a:moveTo>
                    <a:pt x="0" y="103346"/>
                  </a:moveTo>
                  <a:lnTo>
                    <a:pt x="95" y="0"/>
                  </a:lnTo>
                  <a:lnTo>
                    <a:pt x="51340" y="86773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16"/>
            <p:cNvSpPr/>
            <p:nvPr/>
          </p:nvSpPr>
          <p:spPr>
            <a:xfrm>
              <a:off x="8298847" y="3624184"/>
              <a:ext cx="36118" cy="82219"/>
            </a:xfrm>
            <a:custGeom>
              <a:rect b="b" l="l" r="r" t="t"/>
              <a:pathLst>
                <a:path extrusionOk="0" h="102774" w="45148">
                  <a:moveTo>
                    <a:pt x="45148" y="102775"/>
                  </a:moveTo>
                  <a:lnTo>
                    <a:pt x="45148" y="0"/>
                  </a:lnTo>
                  <a:lnTo>
                    <a:pt x="0" y="51149"/>
                  </a:lnTo>
                  <a:lnTo>
                    <a:pt x="45148" y="102775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441;p16"/>
            <p:cNvSpPr/>
            <p:nvPr/>
          </p:nvSpPr>
          <p:spPr>
            <a:xfrm>
              <a:off x="7842237" y="3535238"/>
              <a:ext cx="450190" cy="259842"/>
            </a:xfrm>
            <a:custGeom>
              <a:rect b="b" l="l" r="r" t="t"/>
              <a:pathLst>
                <a:path extrusionOk="0" h="324802" w="562737">
                  <a:moveTo>
                    <a:pt x="562737" y="162401"/>
                  </a:moveTo>
                  <a:cubicBezTo>
                    <a:pt x="562737" y="252093"/>
                    <a:pt x="436764" y="324802"/>
                    <a:pt x="281368" y="324802"/>
                  </a:cubicBezTo>
                  <a:cubicBezTo>
                    <a:pt x="125973" y="324802"/>
                    <a:pt x="0" y="252093"/>
                    <a:pt x="0" y="162401"/>
                  </a:cubicBezTo>
                  <a:cubicBezTo>
                    <a:pt x="0" y="72710"/>
                    <a:pt x="125973" y="0"/>
                    <a:pt x="281368" y="0"/>
                  </a:cubicBezTo>
                  <a:cubicBezTo>
                    <a:pt x="436764" y="0"/>
                    <a:pt x="562737" y="72710"/>
                    <a:pt x="562737" y="162401"/>
                  </a:cubicBezTo>
                  <a:close/>
                </a:path>
              </a:pathLst>
            </a:custGeom>
            <a:solidFill>
              <a:srgbClr val="3E7EFF">
                <a:alpha val="98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442;p16"/>
            <p:cNvSpPr/>
            <p:nvPr/>
          </p:nvSpPr>
          <p:spPr>
            <a:xfrm>
              <a:off x="7815050" y="3673683"/>
              <a:ext cx="491790" cy="176435"/>
            </a:xfrm>
            <a:custGeom>
              <a:rect b="b" l="l" r="r" t="t"/>
              <a:pathLst>
                <a:path extrusionOk="0" h="220544" w="614737">
                  <a:moveTo>
                    <a:pt x="0" y="58293"/>
                  </a:moveTo>
                  <a:cubicBezTo>
                    <a:pt x="0" y="58293"/>
                    <a:pt x="43339" y="228981"/>
                    <a:pt x="366522" y="220218"/>
                  </a:cubicBezTo>
                  <a:cubicBezTo>
                    <a:pt x="590836" y="220218"/>
                    <a:pt x="619506" y="27432"/>
                    <a:pt x="614172" y="0"/>
                  </a:cubicBezTo>
                  <a:cubicBezTo>
                    <a:pt x="567595" y="64189"/>
                    <a:pt x="495062" y="104556"/>
                    <a:pt x="415957" y="110300"/>
                  </a:cubicBezTo>
                  <a:cubicBezTo>
                    <a:pt x="279463" y="122206"/>
                    <a:pt x="178689" y="120682"/>
                    <a:pt x="124778" y="94583"/>
                  </a:cubicBezTo>
                  <a:cubicBezTo>
                    <a:pt x="70866" y="68485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p16"/>
            <p:cNvSpPr/>
            <p:nvPr/>
          </p:nvSpPr>
          <p:spPr>
            <a:xfrm>
              <a:off x="7794490" y="3472184"/>
              <a:ext cx="540791" cy="312391"/>
            </a:xfrm>
            <a:custGeom>
              <a:rect b="b" l="l" r="r" t="t"/>
              <a:pathLst>
                <a:path extrusionOk="0" h="390489" w="675989">
                  <a:moveTo>
                    <a:pt x="98869" y="333375"/>
                  </a:moveTo>
                  <a:cubicBezTo>
                    <a:pt x="-32956" y="257175"/>
                    <a:pt x="-32956" y="133350"/>
                    <a:pt x="98869" y="57150"/>
                  </a:cubicBezTo>
                  <a:cubicBezTo>
                    <a:pt x="230695" y="-19050"/>
                    <a:pt x="445294" y="-19050"/>
                    <a:pt x="577120" y="57150"/>
                  </a:cubicBezTo>
                  <a:cubicBezTo>
                    <a:pt x="708946" y="133350"/>
                    <a:pt x="708946" y="257175"/>
                    <a:pt x="577120" y="333375"/>
                  </a:cubicBezTo>
                  <a:cubicBezTo>
                    <a:pt x="445294" y="409575"/>
                    <a:pt x="230695" y="409480"/>
                    <a:pt x="98869" y="333375"/>
                  </a:cubicBezTo>
                  <a:close/>
                  <a:moveTo>
                    <a:pt x="535019" y="81534"/>
                  </a:moveTo>
                  <a:cubicBezTo>
                    <a:pt x="426339" y="18860"/>
                    <a:pt x="249269" y="18764"/>
                    <a:pt x="140970" y="81534"/>
                  </a:cubicBezTo>
                  <a:cubicBezTo>
                    <a:pt x="32671" y="144304"/>
                    <a:pt x="32290" y="246316"/>
                    <a:pt x="140970" y="309086"/>
                  </a:cubicBezTo>
                  <a:cubicBezTo>
                    <a:pt x="249650" y="371856"/>
                    <a:pt x="426720" y="371856"/>
                    <a:pt x="535019" y="309086"/>
                  </a:cubicBezTo>
                  <a:cubicBezTo>
                    <a:pt x="643319" y="246316"/>
                    <a:pt x="644176" y="144304"/>
                    <a:pt x="535019" y="81534"/>
                  </a:cubicBez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16"/>
            <p:cNvSpPr/>
            <p:nvPr/>
          </p:nvSpPr>
          <p:spPr>
            <a:xfrm rot="-1800688">
              <a:off x="7461681" y="3958751"/>
              <a:ext cx="59415" cy="102834"/>
            </a:xfrm>
            <a:custGeom>
              <a:rect b="b" l="l" r="r" t="t"/>
              <a:pathLst>
                <a:path extrusionOk="0" h="128587" w="74294">
                  <a:moveTo>
                    <a:pt x="74295" y="64294"/>
                  </a:moveTo>
                  <a:cubicBezTo>
                    <a:pt x="74295" y="99802"/>
                    <a:pt x="57663" y="128588"/>
                    <a:pt x="37148" y="128588"/>
                  </a:cubicBezTo>
                  <a:cubicBezTo>
                    <a:pt x="16632" y="128588"/>
                    <a:pt x="0" y="99802"/>
                    <a:pt x="0" y="64294"/>
                  </a:cubicBezTo>
                  <a:cubicBezTo>
                    <a:pt x="0" y="28785"/>
                    <a:pt x="16632" y="0"/>
                    <a:pt x="37148" y="0"/>
                  </a:cubicBezTo>
                  <a:cubicBezTo>
                    <a:pt x="57663" y="0"/>
                    <a:pt x="74295" y="28785"/>
                    <a:pt x="74295" y="64294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445;p16"/>
            <p:cNvSpPr/>
            <p:nvPr/>
          </p:nvSpPr>
          <p:spPr>
            <a:xfrm>
              <a:off x="7752377" y="3752957"/>
              <a:ext cx="148970" cy="86030"/>
            </a:xfrm>
            <a:custGeom>
              <a:rect b="b" l="l" r="r" t="t"/>
              <a:pathLst>
                <a:path extrusionOk="0" h="107537" w="186213">
                  <a:moveTo>
                    <a:pt x="186214" y="25337"/>
                  </a:moveTo>
                  <a:lnTo>
                    <a:pt x="43910" y="107537"/>
                  </a:lnTo>
                  <a:lnTo>
                    <a:pt x="0" y="82105"/>
                  </a:lnTo>
                  <a:lnTo>
                    <a:pt x="142304" y="0"/>
                  </a:lnTo>
                  <a:lnTo>
                    <a:pt x="186214" y="2533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p16"/>
            <p:cNvSpPr/>
            <p:nvPr/>
          </p:nvSpPr>
          <p:spPr>
            <a:xfrm>
              <a:off x="7787483" y="3773138"/>
              <a:ext cx="113842" cy="106298"/>
            </a:xfrm>
            <a:custGeom>
              <a:rect b="b" l="l" r="r" t="t"/>
              <a:pathLst>
                <a:path extrusionOk="0" h="132873" w="142303">
                  <a:moveTo>
                    <a:pt x="142304" y="50768"/>
                  </a:moveTo>
                  <a:lnTo>
                    <a:pt x="0" y="132874"/>
                  </a:lnTo>
                  <a:lnTo>
                    <a:pt x="0" y="82201"/>
                  </a:lnTo>
                  <a:lnTo>
                    <a:pt x="142304" y="0"/>
                  </a:lnTo>
                  <a:lnTo>
                    <a:pt x="142304" y="50768"/>
                  </a:lnTo>
                  <a:close/>
                </a:path>
              </a:pathLst>
            </a:custGeom>
            <a:solidFill>
              <a:srgbClr val="A1A5B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p16"/>
            <p:cNvSpPr/>
            <p:nvPr/>
          </p:nvSpPr>
          <p:spPr>
            <a:xfrm>
              <a:off x="7465892" y="3799784"/>
              <a:ext cx="345033" cy="254286"/>
            </a:xfrm>
            <a:custGeom>
              <a:rect b="b" l="l" r="r" t="t"/>
              <a:pathLst>
                <a:path extrusionOk="0" h="317858" w="431291">
                  <a:moveTo>
                    <a:pt x="431292" y="84877"/>
                  </a:moveTo>
                  <a:cubicBezTo>
                    <a:pt x="429558" y="52883"/>
                    <a:pt x="412680" y="23631"/>
                    <a:pt x="385858" y="6106"/>
                  </a:cubicBezTo>
                  <a:cubicBezTo>
                    <a:pt x="376637" y="-562"/>
                    <a:pt x="364579" y="-1867"/>
                    <a:pt x="354139" y="2676"/>
                  </a:cubicBezTo>
                  <a:lnTo>
                    <a:pt x="354139" y="2676"/>
                  </a:lnTo>
                  <a:lnTo>
                    <a:pt x="0" y="206988"/>
                  </a:lnTo>
                  <a:lnTo>
                    <a:pt x="64579" y="317859"/>
                  </a:lnTo>
                  <a:lnTo>
                    <a:pt x="414338" y="115929"/>
                  </a:lnTo>
                  <a:cubicBezTo>
                    <a:pt x="424720" y="112214"/>
                    <a:pt x="431292" y="101356"/>
                    <a:pt x="431292" y="848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16"/>
            <p:cNvSpPr/>
            <p:nvPr/>
          </p:nvSpPr>
          <p:spPr>
            <a:xfrm rot="-1800688">
              <a:off x="7461681" y="3958751"/>
              <a:ext cx="59415" cy="102834"/>
            </a:xfrm>
            <a:custGeom>
              <a:rect b="b" l="l" r="r" t="t"/>
              <a:pathLst>
                <a:path extrusionOk="0" h="128587" w="74294">
                  <a:moveTo>
                    <a:pt x="74295" y="64294"/>
                  </a:moveTo>
                  <a:cubicBezTo>
                    <a:pt x="74295" y="99802"/>
                    <a:pt x="57663" y="128588"/>
                    <a:pt x="37148" y="128588"/>
                  </a:cubicBezTo>
                  <a:cubicBezTo>
                    <a:pt x="16632" y="128588"/>
                    <a:pt x="0" y="99802"/>
                    <a:pt x="0" y="64294"/>
                  </a:cubicBezTo>
                  <a:cubicBezTo>
                    <a:pt x="0" y="28785"/>
                    <a:pt x="16632" y="0"/>
                    <a:pt x="37148" y="0"/>
                  </a:cubicBezTo>
                  <a:cubicBezTo>
                    <a:pt x="57663" y="0"/>
                    <a:pt x="74295" y="28785"/>
                    <a:pt x="74295" y="642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9" name="Google Shape;449;p16"/>
          <p:cNvSpPr txBox="1"/>
          <p:nvPr>
            <p:ph idx="1" type="body"/>
          </p:nvPr>
        </p:nvSpPr>
        <p:spPr>
          <a:xfrm>
            <a:off x="198550" y="904475"/>
            <a:ext cx="6679800" cy="386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Barlow"/>
              <a:buChar char="▸"/>
            </a:pPr>
            <a:r>
              <a:rPr b="1"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The Finnish forest industry started to develop </a:t>
            </a:r>
            <a:r>
              <a:rPr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rapidly in the mid 19th century. </a:t>
            </a:r>
            <a:endParaRPr sz="2200">
              <a:solidFill>
                <a:srgbClr val="333333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Barlow"/>
              <a:buChar char="▸"/>
            </a:pPr>
            <a:r>
              <a:rPr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Mining engineer </a:t>
            </a:r>
            <a:r>
              <a:rPr b="1"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Fredrik Idestam</a:t>
            </a:r>
            <a:r>
              <a:rPr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 established a wood pulp mill</a:t>
            </a: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in Tampere, southwestern Finland</a:t>
            </a:r>
            <a:r>
              <a:rPr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.</a:t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450" name="Google Shape;450;p16"/>
          <p:cNvSpPr/>
          <p:nvPr/>
        </p:nvSpPr>
        <p:spPr>
          <a:xfrm>
            <a:off x="7228825" y="904475"/>
            <a:ext cx="1420200" cy="18234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1" name="Google Shape;45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3663" y="1002051"/>
            <a:ext cx="1151594" cy="1663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100" y="2441865"/>
            <a:ext cx="3403050" cy="2254525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16"/>
          <p:cNvSpPr txBox="1"/>
          <p:nvPr/>
        </p:nvSpPr>
        <p:spPr>
          <a:xfrm>
            <a:off x="630775" y="4491275"/>
            <a:ext cx="5073000" cy="5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333333"/>
                </a:solidFill>
              </a:rPr>
              <a:t>An example of </a:t>
            </a:r>
            <a:r>
              <a:rPr lang="en" sz="1200">
                <a:solidFill>
                  <a:srgbClr val="333333"/>
                </a:solidFill>
              </a:rPr>
              <a:t>a wood pulp mill</a:t>
            </a:r>
            <a:r>
              <a:rPr lang="en" sz="1200"/>
              <a:t> in Tampere. </a:t>
            </a:r>
            <a:r>
              <a:rPr lang="en" sz="1100" u="sng">
                <a:solidFill>
                  <a:schemeClr val="hlink"/>
                </a:solidFill>
                <a:hlinkClick r:id="rId5"/>
              </a:rPr>
              <a:t>https://fi.wikipedia.org/wiki/Puuhiomo</a:t>
            </a:r>
            <a:endParaRPr/>
          </a:p>
        </p:txBody>
      </p:sp>
      <p:pic>
        <p:nvPicPr>
          <p:cNvPr id="454" name="Google Shape;45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03600" y="2563200"/>
            <a:ext cx="1785754" cy="2254525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16"/>
          <p:cNvSpPr txBox="1"/>
          <p:nvPr/>
        </p:nvSpPr>
        <p:spPr>
          <a:xfrm>
            <a:off x="7152625" y="27278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Fredrik Idestam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u="sng">
                <a:solidFill>
                  <a:schemeClr val="hlink"/>
                </a:solidFill>
                <a:hlinkClick r:id="rId7"/>
              </a:rPr>
              <a:t>https://en.wikipedia.org/wiki/History_of_Nokia</a:t>
            </a:r>
            <a:endParaRPr sz="700"/>
          </a:p>
        </p:txBody>
      </p:sp>
      <p:sp>
        <p:nvSpPr>
          <p:cNvPr id="456" name="Google Shape;456;p16"/>
          <p:cNvSpPr txBox="1"/>
          <p:nvPr/>
        </p:nvSpPr>
        <p:spPr>
          <a:xfrm>
            <a:off x="6438925" y="4358825"/>
            <a:ext cx="25878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00"/>
              <a:t>Tammerfors</a:t>
            </a:r>
            <a:br>
              <a:rPr lang="en" sz="1200"/>
            </a:br>
            <a:r>
              <a:rPr lang="en" sz="700" u="sng">
                <a:solidFill>
                  <a:schemeClr val="hlink"/>
                </a:solidFill>
                <a:hlinkClick r:id="rId8"/>
              </a:rPr>
              <a:t>https://fi.wikipedia.org/wiki/Tammerkoski#/media/Tiedosto:Tammerkoski_from_air_2.jpg</a:t>
            </a:r>
            <a:endParaRPr sz="7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7"/>
          <p:cNvSpPr txBox="1"/>
          <p:nvPr>
            <p:ph type="title"/>
          </p:nvPr>
        </p:nvSpPr>
        <p:spPr>
          <a:xfrm>
            <a:off x="402050" y="138575"/>
            <a:ext cx="8080200" cy="154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3600">
                <a:latin typeface="Raleway"/>
                <a:ea typeface="Raleway"/>
                <a:cs typeface="Raleway"/>
                <a:sym typeface="Raleway"/>
              </a:rPr>
              <a:t>The beginning in</a:t>
            </a:r>
            <a:r>
              <a:rPr b="1" lang="en" sz="3600">
                <a:latin typeface="Raleway"/>
                <a:ea typeface="Raleway"/>
                <a:cs typeface="Raleway"/>
                <a:sym typeface="Raleway"/>
              </a:rPr>
              <a:t> the town of Nokia</a:t>
            </a:r>
            <a:endParaRPr sz="3600"/>
          </a:p>
        </p:txBody>
      </p:sp>
      <p:sp>
        <p:nvSpPr>
          <p:cNvPr id="462" name="Google Shape;462;p17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3" name="Google Shape;463;p17"/>
          <p:cNvSpPr txBox="1"/>
          <p:nvPr>
            <p:ph idx="1" type="body"/>
          </p:nvPr>
        </p:nvSpPr>
        <p:spPr>
          <a:xfrm>
            <a:off x="198550" y="904475"/>
            <a:ext cx="7422900" cy="386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Barlow"/>
              <a:buChar char="▸"/>
            </a:pP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In 1868 Idestam built a second mill near the town of Nokia.</a:t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Barlow"/>
              <a:buChar char="▸"/>
            </a:pP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The name "Nokia" is derived from the town Nokia </a:t>
            </a:r>
            <a:b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and the Nokianvirta River. </a:t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Barlow"/>
              <a:buChar char="▸"/>
            </a:pP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Nokia</a:t>
            </a: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lies 15 kilometres (9.3 miles) </a:t>
            </a:r>
            <a:b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west of Tampere, by the Nokianvirta river. </a:t>
            </a:r>
            <a:endParaRPr b="1"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Barlow"/>
              <a:buChar char="▸"/>
            </a:pP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The river had better hydropower </a:t>
            </a:r>
            <a:b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resources than those in Tampere.</a:t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464" name="Google Shape;46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4575" y="138575"/>
            <a:ext cx="1381875" cy="2382575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17"/>
          <p:cNvSpPr/>
          <p:nvPr/>
        </p:nvSpPr>
        <p:spPr>
          <a:xfrm>
            <a:off x="8294225" y="1952000"/>
            <a:ext cx="738600" cy="3792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Nokia</a:t>
            </a:r>
            <a:endParaRPr/>
          </a:p>
        </p:txBody>
      </p:sp>
      <p:pic>
        <p:nvPicPr>
          <p:cNvPr id="466" name="Google Shape;46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5958" y="2697675"/>
            <a:ext cx="3304867" cy="2478650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17"/>
          <p:cNvSpPr txBox="1"/>
          <p:nvPr/>
        </p:nvSpPr>
        <p:spPr>
          <a:xfrm>
            <a:off x="2700575" y="42683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Nokianvirta nowadays </a:t>
            </a:r>
            <a:r>
              <a:rPr lang="en" sz="1100" u="sng">
                <a:solidFill>
                  <a:schemeClr val="hlink"/>
                </a:solidFill>
                <a:hlinkClick r:id="rId5"/>
              </a:rPr>
              <a:t>https://fi.wikipedia.org/wiki/Nokianvirta#/media/Tiedosto:Nokianvirta1.jpg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8"/>
          <p:cNvSpPr txBox="1"/>
          <p:nvPr>
            <p:ph type="title"/>
          </p:nvPr>
        </p:nvSpPr>
        <p:spPr>
          <a:xfrm>
            <a:off x="402050" y="138575"/>
            <a:ext cx="8080200" cy="154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3600">
                <a:latin typeface="Raleway"/>
                <a:ea typeface="Raleway"/>
                <a:cs typeface="Raleway"/>
                <a:sym typeface="Raleway"/>
              </a:rPr>
              <a:t>Nokia Ab</a:t>
            </a:r>
            <a:endParaRPr sz="3600"/>
          </a:p>
        </p:txBody>
      </p:sp>
      <p:sp>
        <p:nvSpPr>
          <p:cNvPr id="473" name="Google Shape;473;p18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4" name="Google Shape;474;p18"/>
          <p:cNvSpPr txBox="1"/>
          <p:nvPr>
            <p:ph idx="1" type="body"/>
          </p:nvPr>
        </p:nvSpPr>
        <p:spPr>
          <a:xfrm>
            <a:off x="198550" y="904475"/>
            <a:ext cx="7474200" cy="386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Barlow"/>
              <a:buChar char="▸"/>
            </a:pP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In 1871 </a:t>
            </a:r>
            <a:r>
              <a:rPr b="1"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Nokia Ab was born.</a:t>
            </a: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endParaRPr b="1"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Barlow"/>
              <a:buChar char="▸"/>
            </a:pP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After Idestam the company </a:t>
            </a:r>
            <a:b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expanded into electricity business. </a:t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Barlow"/>
              <a:buChar char="▸"/>
            </a:pP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In 1902 Nokia commenced </a:t>
            </a:r>
            <a:b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electricity generation.</a:t>
            </a:r>
            <a:endParaRPr b="1"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475" name="Google Shape;475;p18"/>
          <p:cNvSpPr txBox="1"/>
          <p:nvPr/>
        </p:nvSpPr>
        <p:spPr>
          <a:xfrm>
            <a:off x="5713200" y="34814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3"/>
              </a:rPr>
              <a:t>https://fi.wikipedia.org/wiki/Nokia_(yritys)#/media/Tiedosto:Nokian_logo_(1865).svg</a:t>
            </a:r>
            <a:endParaRPr/>
          </a:p>
        </p:txBody>
      </p:sp>
      <p:pic>
        <p:nvPicPr>
          <p:cNvPr id="476" name="Google Shape;47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9024" y="372663"/>
            <a:ext cx="3689414" cy="2790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9"/>
          <p:cNvSpPr txBox="1"/>
          <p:nvPr>
            <p:ph type="title"/>
          </p:nvPr>
        </p:nvSpPr>
        <p:spPr>
          <a:xfrm>
            <a:off x="402050" y="138575"/>
            <a:ext cx="8564100" cy="154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3000">
                <a:latin typeface="Raleway"/>
                <a:ea typeface="Raleway"/>
                <a:cs typeface="Raleway"/>
                <a:sym typeface="Raleway"/>
              </a:rPr>
              <a:t>Nokia Ab </a:t>
            </a:r>
            <a:r>
              <a:rPr b="1" lang="en" sz="3000">
                <a:latin typeface="Raleway"/>
                <a:ea typeface="Raleway"/>
                <a:cs typeface="Raleway"/>
                <a:sym typeface="Raleway"/>
              </a:rPr>
              <a:t>and two different companies cooperated in the beginning of 20th century</a:t>
            </a:r>
            <a:endParaRPr b="1" sz="30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3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82" name="Google Shape;482;p19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3" name="Google Shape;483;p19"/>
          <p:cNvSpPr txBox="1"/>
          <p:nvPr>
            <p:ph idx="1" type="body"/>
          </p:nvPr>
        </p:nvSpPr>
        <p:spPr>
          <a:xfrm>
            <a:off x="137000" y="1203475"/>
            <a:ext cx="8664600" cy="356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Barlow"/>
              <a:buChar char="▸"/>
            </a:pPr>
            <a:r>
              <a:rPr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New inventions landed in Finland.</a:t>
            </a:r>
            <a:r>
              <a:rPr b="1"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 Electric power began to enter Finnish homes in the </a:t>
            </a: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1910s</a:t>
            </a:r>
            <a:r>
              <a:rPr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 and </a:t>
            </a:r>
            <a:r>
              <a:rPr b="1" lang="en" sz="2200">
                <a:solidFill>
                  <a:srgbClr val="333333"/>
                </a:solidFill>
                <a:latin typeface="Barlow"/>
                <a:ea typeface="Barlow"/>
                <a:cs typeface="Barlow"/>
                <a:sym typeface="Barlow"/>
              </a:rPr>
              <a:t>home electronic appliances began to develop.</a:t>
            </a:r>
            <a:endParaRPr b="1"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Barlow"/>
              <a:buChar char="▸"/>
            </a:pP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Nokia Aktiebolag had big financial problems. </a:t>
            </a:r>
            <a:endParaRPr sz="2200">
              <a:solidFill>
                <a:srgbClr val="22222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Barlow"/>
              <a:buChar char="▸"/>
            </a:pP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Another company  S</a:t>
            </a:r>
            <a:r>
              <a:rPr i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uomen Gummitehdas Oy</a:t>
            </a: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b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(</a:t>
            </a:r>
            <a: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Finnish Rubber Works</a:t>
            </a: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) </a:t>
            </a:r>
            <a: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bought Nokia Ab</a:t>
            </a: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 to </a:t>
            </a:r>
            <a:b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get energy for factories. The Finnish Rubber </a:t>
            </a:r>
            <a:b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Works </a:t>
            </a:r>
            <a: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manufactured galoshes</a:t>
            </a: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 and </a:t>
            </a:r>
            <a:b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other rubber products like</a:t>
            </a:r>
            <a:r>
              <a:rPr b="1" lang="en" sz="2200">
                <a:solidFill>
                  <a:srgbClr val="FF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b="1"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car tires</a:t>
            </a:r>
            <a:r>
              <a:rPr lang="en" sz="22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.</a:t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484" name="Google Shape;48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3874" y="2147140"/>
            <a:ext cx="3052051" cy="248961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19"/>
          <p:cNvSpPr txBox="1"/>
          <p:nvPr/>
        </p:nvSpPr>
        <p:spPr>
          <a:xfrm>
            <a:off x="6079900" y="46367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4"/>
              </a:rPr>
              <a:t>https://finland.fi/business-innovation/nokias-tradition-of-adaptability/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0"/>
          <p:cNvSpPr txBox="1"/>
          <p:nvPr>
            <p:ph type="title"/>
          </p:nvPr>
        </p:nvSpPr>
        <p:spPr>
          <a:xfrm>
            <a:off x="402050" y="138575"/>
            <a:ext cx="8564100" cy="154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3000">
                <a:latin typeface="Raleway"/>
                <a:ea typeface="Raleway"/>
                <a:cs typeface="Raleway"/>
                <a:sym typeface="Raleway"/>
              </a:rPr>
              <a:t>Nokia Ab and two different companies cooperated in the beginning of 20th century</a:t>
            </a:r>
            <a:endParaRPr b="1" sz="30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3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91" name="Google Shape;491;p20"/>
          <p:cNvSpPr txBox="1"/>
          <p:nvPr>
            <p:ph idx="12" type="sldNum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2" name="Google Shape;492;p20"/>
          <p:cNvSpPr txBox="1"/>
          <p:nvPr>
            <p:ph idx="1" type="body"/>
          </p:nvPr>
        </p:nvSpPr>
        <p:spPr>
          <a:xfrm>
            <a:off x="137000" y="1273150"/>
            <a:ext cx="8511900" cy="3491700"/>
          </a:xfrm>
          <a:prstGeom prst="rect">
            <a:avLst/>
          </a:prstGeom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Barlow"/>
              <a:buChar char="▸"/>
            </a:pP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In 1932  the Finnish Rubber Works also acquired the </a:t>
            </a:r>
            <a:r>
              <a:rPr i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Suomen Kaapelitehdas Oy</a:t>
            </a: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 (</a:t>
            </a:r>
            <a:r>
              <a:rPr b="1" lang="en" sz="2200">
                <a:solidFill>
                  <a:srgbClr val="0B0080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/>
              </a:rPr>
              <a:t>Finnish Cable Works</a:t>
            </a:r>
            <a:r>
              <a:rPr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). The company produced </a:t>
            </a:r>
            <a:r>
              <a:rPr b="1" lang="en" sz="2200">
                <a:solidFill>
                  <a:srgbClr val="222222"/>
                </a:solidFill>
                <a:latin typeface="Barlow"/>
                <a:ea typeface="Barlow"/>
                <a:cs typeface="Barlow"/>
                <a:sym typeface="Barlow"/>
              </a:rPr>
              <a:t>telephone, telegraph and electrical cables.</a:t>
            </a:r>
            <a:endParaRPr b="1"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493" name="Google Shape;49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4125" y="2455225"/>
            <a:ext cx="2746000" cy="2059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20"/>
          <p:cNvSpPr txBox="1"/>
          <p:nvPr/>
        </p:nvSpPr>
        <p:spPr>
          <a:xfrm>
            <a:off x="4447350" y="4551050"/>
            <a:ext cx="4816500" cy="28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22222"/>
                </a:solidFill>
              </a:rPr>
              <a:t>Letter-Printing Telegraph Set built by Siemens and Halske in Saint Petersburg, Russia, ca.1900</a:t>
            </a:r>
            <a:endParaRPr sz="800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hlink"/>
                </a:solidFill>
                <a:hlinkClick r:id="rId5"/>
              </a:rPr>
              <a:t>https://commons.wikimedia.org/wiki/File:Printing_Telegraph.jpg#/media/File:Printing_Telegraph.jpg</a:t>
            </a:r>
            <a:endParaRPr sz="800">
              <a:solidFill>
                <a:srgbClr val="222222"/>
              </a:solidFill>
              <a:highlight>
                <a:srgbClr val="F8F9FA"/>
              </a:highlight>
            </a:endParaRPr>
          </a:p>
        </p:txBody>
      </p:sp>
      <p:sp>
        <p:nvSpPr>
          <p:cNvPr id="495" name="Google Shape;495;p20"/>
          <p:cNvSpPr txBox="1"/>
          <p:nvPr/>
        </p:nvSpPr>
        <p:spPr>
          <a:xfrm>
            <a:off x="137000" y="4551050"/>
            <a:ext cx="4816500" cy="26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Telephone manufactured in 1930-1940. Helsingin kaupunginmuseo</a:t>
            </a:r>
            <a:br>
              <a:rPr lang="en" sz="1100"/>
            </a:br>
            <a:r>
              <a:rPr lang="en" sz="900" u="sng">
                <a:solidFill>
                  <a:schemeClr val="hlink"/>
                </a:solidFill>
                <a:hlinkClick r:id="rId6"/>
              </a:rPr>
              <a:t>https://www.finna.fi/Record/hkm.HKMS000005:00000jvt</a:t>
            </a:r>
            <a:endParaRPr sz="900"/>
          </a:p>
        </p:txBody>
      </p:sp>
      <p:pic>
        <p:nvPicPr>
          <p:cNvPr id="496" name="Google Shape;496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0675" y="2491550"/>
            <a:ext cx="3089249" cy="205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aoler template">
  <a:themeElements>
    <a:clrScheme name="Custom 347">
      <a:dk1>
        <a:srgbClr val="3A3F50"/>
      </a:dk1>
      <a:lt1>
        <a:srgbClr val="FFFFFF"/>
      </a:lt1>
      <a:dk2>
        <a:srgbClr val="757B89"/>
      </a:dk2>
      <a:lt2>
        <a:srgbClr val="E9EAF2"/>
      </a:lt2>
      <a:accent1>
        <a:srgbClr val="00B5DD"/>
      </a:accent1>
      <a:accent2>
        <a:srgbClr val="007BB9"/>
      </a:accent2>
      <a:accent3>
        <a:srgbClr val="8C50FF"/>
      </a:accent3>
      <a:accent4>
        <a:srgbClr val="FF4D4D"/>
      </a:accent4>
      <a:accent5>
        <a:srgbClr val="F9CB07"/>
      </a:accent5>
      <a:accent6>
        <a:srgbClr val="A6CE28"/>
      </a:accent6>
      <a:hlink>
        <a:srgbClr val="007BB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